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7" r:id="rId2"/>
    <p:sldId id="286" r:id="rId3"/>
    <p:sldId id="288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2238" y="3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/>
          <p:cNvSpPr/>
          <p:nvPr/>
        </p:nvSpPr>
        <p:spPr>
          <a:xfrm>
            <a:off x="407496" y="1613107"/>
            <a:ext cx="780443" cy="761801"/>
          </a:xfrm>
          <a:custGeom>
            <a:avLst/>
            <a:gdLst>
              <a:gd name="connsiteX0" fmla="*/ 230849 w 1340303"/>
              <a:gd name="connsiteY0" fmla="*/ 0 h 1308287"/>
              <a:gd name="connsiteX1" fmla="*/ 1340303 w 1340303"/>
              <a:gd name="connsiteY1" fmla="*/ 0 h 1308287"/>
              <a:gd name="connsiteX2" fmla="*/ 1340303 w 1340303"/>
              <a:gd name="connsiteY2" fmla="*/ 1308287 h 1308287"/>
              <a:gd name="connsiteX3" fmla="*/ 1017872 w 1340303"/>
              <a:gd name="connsiteY3" fmla="*/ 974692 h 1308287"/>
              <a:gd name="connsiteX4" fmla="*/ 520064 w 1340303"/>
              <a:gd name="connsiteY4" fmla="*/ 1070245 h 1308287"/>
              <a:gd name="connsiteX5" fmla="*/ 461789 w 1340303"/>
              <a:gd name="connsiteY5" fmla="*/ 590448 h 1308287"/>
              <a:gd name="connsiteX6" fmla="*/ 0 w 1340303"/>
              <a:gd name="connsiteY6" fmla="*/ 389469 h 130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0303" h="1308287">
                <a:moveTo>
                  <a:pt x="230849" y="0"/>
                </a:moveTo>
                <a:lnTo>
                  <a:pt x="1340303" y="0"/>
                </a:lnTo>
                <a:lnTo>
                  <a:pt x="1340303" y="1308287"/>
                </a:lnTo>
                <a:lnTo>
                  <a:pt x="1017872" y="974692"/>
                </a:lnTo>
                <a:lnTo>
                  <a:pt x="520064" y="1070245"/>
                </a:lnTo>
                <a:lnTo>
                  <a:pt x="461789" y="590448"/>
                </a:lnTo>
                <a:lnTo>
                  <a:pt x="0" y="389469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/>
          <p:cNvSpPr/>
          <p:nvPr/>
        </p:nvSpPr>
        <p:spPr>
          <a:xfrm>
            <a:off x="7906312" y="1613107"/>
            <a:ext cx="789138" cy="770262"/>
          </a:xfrm>
          <a:custGeom>
            <a:avLst/>
            <a:gdLst>
              <a:gd name="connsiteX0" fmla="*/ 86726 w 1355234"/>
              <a:gd name="connsiteY0" fmla="*/ 0 h 1322817"/>
              <a:gd name="connsiteX1" fmla="*/ 1355234 w 1355234"/>
              <a:gd name="connsiteY1" fmla="*/ 0 h 1322817"/>
              <a:gd name="connsiteX2" fmla="*/ 1355234 w 1355234"/>
              <a:gd name="connsiteY2" fmla="*/ 1290451 h 1322817"/>
              <a:gd name="connsiteX3" fmla="*/ 1256160 w 1355234"/>
              <a:gd name="connsiteY3" fmla="*/ 1137827 h 1322817"/>
              <a:gd name="connsiteX4" fmla="*/ 1193605 w 1355234"/>
              <a:gd name="connsiteY4" fmla="*/ 1322817 h 1322817"/>
              <a:gd name="connsiteX5" fmla="*/ 1183588 w 1355234"/>
              <a:gd name="connsiteY5" fmla="*/ 1134950 h 1322817"/>
              <a:gd name="connsiteX6" fmla="*/ 1019587 w 1355234"/>
              <a:gd name="connsiteY6" fmla="*/ 1282682 h 1322817"/>
              <a:gd name="connsiteX7" fmla="*/ 949379 w 1355234"/>
              <a:gd name="connsiteY7" fmla="*/ 1066454 h 1322817"/>
              <a:gd name="connsiteX8" fmla="*/ 842588 w 1355234"/>
              <a:gd name="connsiteY8" fmla="*/ 1226686 h 1322817"/>
              <a:gd name="connsiteX9" fmla="*/ 881734 w 1355234"/>
              <a:gd name="connsiteY9" fmla="*/ 1041703 h 1322817"/>
              <a:gd name="connsiteX10" fmla="*/ 682724 w 1355234"/>
              <a:gd name="connsiteY10" fmla="*/ 1143149 h 1322817"/>
              <a:gd name="connsiteX11" fmla="*/ 670952 w 1355234"/>
              <a:gd name="connsiteY11" fmla="*/ 917684 h 1322817"/>
              <a:gd name="connsiteX12" fmla="*/ 528413 w 1355234"/>
              <a:gd name="connsiteY12" fmla="*/ 1042982 h 1322817"/>
              <a:gd name="connsiteX13" fmla="*/ 614213 w 1355234"/>
              <a:gd name="connsiteY13" fmla="*/ 874213 h 1322817"/>
              <a:gd name="connsiteX14" fmla="*/ 393453 w 1355234"/>
              <a:gd name="connsiteY14" fmla="*/ 921184 h 1322817"/>
              <a:gd name="connsiteX15" fmla="*/ 440249 w 1355234"/>
              <a:gd name="connsiteY15" fmla="*/ 701248 h 1322817"/>
              <a:gd name="connsiteX16" fmla="*/ 272488 w 1355234"/>
              <a:gd name="connsiteY16" fmla="*/ 784223 h 1322817"/>
              <a:gd name="connsiteX17" fmla="*/ 398718 w 1355234"/>
              <a:gd name="connsiteY17" fmla="*/ 643777 h 1322817"/>
              <a:gd name="connsiteX18" fmla="*/ 171488 w 1355234"/>
              <a:gd name="connsiteY18" fmla="*/ 631913 h 1322817"/>
              <a:gd name="connsiteX19" fmla="*/ 273512 w 1355234"/>
              <a:gd name="connsiteY19" fmla="*/ 431768 h 1322817"/>
              <a:gd name="connsiteX20" fmla="*/ 92256 w 1355234"/>
              <a:gd name="connsiteY20" fmla="*/ 468043 h 1322817"/>
              <a:gd name="connsiteX21" fmla="*/ 249540 w 1355234"/>
              <a:gd name="connsiteY21" fmla="*/ 365699 h 1322817"/>
              <a:gd name="connsiteX22" fmla="*/ 31955 w 1355234"/>
              <a:gd name="connsiteY22" fmla="*/ 295050 h 1322817"/>
              <a:gd name="connsiteX23" fmla="*/ 182663 w 1355234"/>
              <a:gd name="connsiteY23" fmla="*/ 127745 h 1322817"/>
              <a:gd name="connsiteX24" fmla="*/ 0 w 1355234"/>
              <a:gd name="connsiteY24" fmla="*/ 115988 h 1322817"/>
              <a:gd name="connsiteX25" fmla="*/ 176694 w 1355234"/>
              <a:gd name="connsiteY25" fmla="*/ 58402 h 1322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55234" h="1322817">
                <a:moveTo>
                  <a:pt x="86726" y="0"/>
                </a:moveTo>
                <a:lnTo>
                  <a:pt x="1355234" y="0"/>
                </a:lnTo>
                <a:lnTo>
                  <a:pt x="1355234" y="1290451"/>
                </a:lnTo>
                <a:lnTo>
                  <a:pt x="1256160" y="1137827"/>
                </a:lnTo>
                <a:lnTo>
                  <a:pt x="1193605" y="1322817"/>
                </a:lnTo>
                <a:lnTo>
                  <a:pt x="1183588" y="1134950"/>
                </a:lnTo>
                <a:lnTo>
                  <a:pt x="1019587" y="1282682"/>
                </a:lnTo>
                <a:lnTo>
                  <a:pt x="949379" y="1066454"/>
                </a:lnTo>
                <a:lnTo>
                  <a:pt x="842588" y="1226686"/>
                </a:lnTo>
                <a:lnTo>
                  <a:pt x="881734" y="1041703"/>
                </a:lnTo>
                <a:lnTo>
                  <a:pt x="682724" y="1143149"/>
                </a:lnTo>
                <a:lnTo>
                  <a:pt x="670952" y="917684"/>
                </a:lnTo>
                <a:lnTo>
                  <a:pt x="528413" y="1042982"/>
                </a:lnTo>
                <a:lnTo>
                  <a:pt x="614213" y="874213"/>
                </a:lnTo>
                <a:lnTo>
                  <a:pt x="393453" y="921184"/>
                </a:lnTo>
                <a:lnTo>
                  <a:pt x="440249" y="701248"/>
                </a:lnTo>
                <a:lnTo>
                  <a:pt x="272488" y="784223"/>
                </a:lnTo>
                <a:lnTo>
                  <a:pt x="398718" y="643777"/>
                </a:lnTo>
                <a:lnTo>
                  <a:pt x="171488" y="631913"/>
                </a:lnTo>
                <a:lnTo>
                  <a:pt x="273512" y="431768"/>
                </a:lnTo>
                <a:lnTo>
                  <a:pt x="92256" y="468043"/>
                </a:lnTo>
                <a:lnTo>
                  <a:pt x="249540" y="365699"/>
                </a:lnTo>
                <a:lnTo>
                  <a:pt x="31955" y="295050"/>
                </a:lnTo>
                <a:lnTo>
                  <a:pt x="182663" y="127745"/>
                </a:lnTo>
                <a:lnTo>
                  <a:pt x="0" y="115988"/>
                </a:lnTo>
                <a:lnTo>
                  <a:pt x="176694" y="58402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/>
          <p:cNvSpPr/>
          <p:nvPr/>
        </p:nvSpPr>
        <p:spPr>
          <a:xfrm>
            <a:off x="2351983" y="1613106"/>
            <a:ext cx="752960" cy="756469"/>
          </a:xfrm>
          <a:custGeom>
            <a:avLst/>
            <a:gdLst>
              <a:gd name="connsiteX0" fmla="*/ 0 w 1293104"/>
              <a:gd name="connsiteY0" fmla="*/ 0 h 1299130"/>
              <a:gd name="connsiteX1" fmla="*/ 1293104 w 1293104"/>
              <a:gd name="connsiteY1" fmla="*/ 0 h 1299130"/>
              <a:gd name="connsiteX2" fmla="*/ 1293104 w 1293104"/>
              <a:gd name="connsiteY2" fmla="*/ 1299130 h 1299130"/>
              <a:gd name="connsiteX3" fmla="*/ 1049771 w 1293104"/>
              <a:gd name="connsiteY3" fmla="*/ 953706 h 1299130"/>
              <a:gd name="connsiteX4" fmla="*/ 631755 w 1293104"/>
              <a:gd name="connsiteY4" fmla="*/ 1147188 h 1299130"/>
              <a:gd name="connsiteX5" fmla="*/ 590307 w 1293104"/>
              <a:gd name="connsiteY5" fmla="*/ 688434 h 1299130"/>
              <a:gd name="connsiteX6" fmla="*/ 131553 w 1293104"/>
              <a:gd name="connsiteY6" fmla="*/ 646986 h 1299130"/>
              <a:gd name="connsiteX7" fmla="*/ 325035 w 1293104"/>
              <a:gd name="connsiteY7" fmla="*/ 228970 h 1299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93104" h="1299130">
                <a:moveTo>
                  <a:pt x="0" y="0"/>
                </a:moveTo>
                <a:lnTo>
                  <a:pt x="1293104" y="0"/>
                </a:lnTo>
                <a:lnTo>
                  <a:pt x="1293104" y="1299130"/>
                </a:lnTo>
                <a:lnTo>
                  <a:pt x="1049771" y="953706"/>
                </a:lnTo>
                <a:lnTo>
                  <a:pt x="631755" y="1147188"/>
                </a:lnTo>
                <a:lnTo>
                  <a:pt x="590307" y="688434"/>
                </a:lnTo>
                <a:lnTo>
                  <a:pt x="131553" y="646986"/>
                </a:lnTo>
                <a:lnTo>
                  <a:pt x="325035" y="228970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/>
          <p:cNvSpPr/>
          <p:nvPr/>
        </p:nvSpPr>
        <p:spPr>
          <a:xfrm>
            <a:off x="4169041" y="1613106"/>
            <a:ext cx="752897" cy="754716"/>
          </a:xfrm>
          <a:custGeom>
            <a:avLst/>
            <a:gdLst>
              <a:gd name="connsiteX0" fmla="*/ 0 w 1292996"/>
              <a:gd name="connsiteY0" fmla="*/ 0 h 1296118"/>
              <a:gd name="connsiteX1" fmla="*/ 1292996 w 1292996"/>
              <a:gd name="connsiteY1" fmla="*/ 0 h 1296118"/>
              <a:gd name="connsiteX2" fmla="*/ 1292996 w 1292996"/>
              <a:gd name="connsiteY2" fmla="*/ 1296118 h 1296118"/>
              <a:gd name="connsiteX3" fmla="*/ 1105966 w 1292996"/>
              <a:gd name="connsiteY3" fmla="*/ 1029401 h 1296118"/>
              <a:gd name="connsiteX4" fmla="*/ 795908 w 1292996"/>
              <a:gd name="connsiteY4" fmla="*/ 1226633 h 1296118"/>
              <a:gd name="connsiteX5" fmla="*/ 716124 w 1292996"/>
              <a:gd name="connsiteY5" fmla="*/ 867918 h 1296118"/>
              <a:gd name="connsiteX6" fmla="*/ 354180 w 1292996"/>
              <a:gd name="connsiteY6" fmla="*/ 931489 h 1296118"/>
              <a:gd name="connsiteX7" fmla="*/ 417751 w 1292996"/>
              <a:gd name="connsiteY7" fmla="*/ 569545 h 1296118"/>
              <a:gd name="connsiteX8" fmla="*/ 59036 w 1292996"/>
              <a:gd name="connsiteY8" fmla="*/ 489761 h 1296118"/>
              <a:gd name="connsiteX9" fmla="*/ 256268 w 1292996"/>
              <a:gd name="connsiteY9" fmla="*/ 179703 h 1296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92996" h="1296118">
                <a:moveTo>
                  <a:pt x="0" y="0"/>
                </a:moveTo>
                <a:lnTo>
                  <a:pt x="1292996" y="0"/>
                </a:lnTo>
                <a:lnTo>
                  <a:pt x="1292996" y="1296118"/>
                </a:lnTo>
                <a:lnTo>
                  <a:pt x="1105966" y="1029401"/>
                </a:lnTo>
                <a:lnTo>
                  <a:pt x="795908" y="1226633"/>
                </a:lnTo>
                <a:lnTo>
                  <a:pt x="716124" y="867918"/>
                </a:lnTo>
                <a:lnTo>
                  <a:pt x="354180" y="931489"/>
                </a:lnTo>
                <a:lnTo>
                  <a:pt x="417751" y="569545"/>
                </a:lnTo>
                <a:lnTo>
                  <a:pt x="59036" y="489761"/>
                </a:lnTo>
                <a:lnTo>
                  <a:pt x="256268" y="179703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/>
          <p:cNvSpPr/>
          <p:nvPr/>
        </p:nvSpPr>
        <p:spPr>
          <a:xfrm>
            <a:off x="6076691" y="1613106"/>
            <a:ext cx="752635" cy="754321"/>
          </a:xfrm>
          <a:custGeom>
            <a:avLst/>
            <a:gdLst>
              <a:gd name="connsiteX0" fmla="*/ 1789 w 1292546"/>
              <a:gd name="connsiteY0" fmla="*/ 0 h 1295440"/>
              <a:gd name="connsiteX1" fmla="*/ 1292546 w 1292546"/>
              <a:gd name="connsiteY1" fmla="*/ 0 h 1295440"/>
              <a:gd name="connsiteX2" fmla="*/ 1292546 w 1292546"/>
              <a:gd name="connsiteY2" fmla="*/ 1295440 h 1295440"/>
              <a:gd name="connsiteX3" fmla="*/ 1166126 w 1292546"/>
              <a:gd name="connsiteY3" fmla="*/ 1100692 h 1295440"/>
              <a:gd name="connsiteX4" fmla="*/ 962762 w 1292546"/>
              <a:gd name="connsiteY4" fmla="*/ 1283880 h 1295440"/>
              <a:gd name="connsiteX5" fmla="*/ 878236 w 1292546"/>
              <a:gd name="connsiteY5" fmla="*/ 1023556 h 1295440"/>
              <a:gd name="connsiteX6" fmla="*/ 634382 w 1292546"/>
              <a:gd name="connsiteY6" fmla="*/ 1147861 h 1295440"/>
              <a:gd name="connsiteX7" fmla="*/ 620111 w 1292546"/>
              <a:gd name="connsiteY7" fmla="*/ 874524 h 1295440"/>
              <a:gd name="connsiteX8" fmla="*/ 352395 w 1292546"/>
              <a:gd name="connsiteY8" fmla="*/ 931485 h 1295440"/>
              <a:gd name="connsiteX9" fmla="*/ 409356 w 1292546"/>
              <a:gd name="connsiteY9" fmla="*/ 663769 h 1295440"/>
              <a:gd name="connsiteX10" fmla="*/ 136019 w 1292546"/>
              <a:gd name="connsiteY10" fmla="*/ 649498 h 1295440"/>
              <a:gd name="connsiteX11" fmla="*/ 260324 w 1292546"/>
              <a:gd name="connsiteY11" fmla="*/ 405644 h 1295440"/>
              <a:gd name="connsiteX12" fmla="*/ 0 w 1292546"/>
              <a:gd name="connsiteY12" fmla="*/ 321118 h 1295440"/>
              <a:gd name="connsiteX13" fmla="*/ 183188 w 1292546"/>
              <a:gd name="connsiteY13" fmla="*/ 117754 h 1295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92546" h="1295440">
                <a:moveTo>
                  <a:pt x="1789" y="0"/>
                </a:moveTo>
                <a:lnTo>
                  <a:pt x="1292546" y="0"/>
                </a:lnTo>
                <a:lnTo>
                  <a:pt x="1292546" y="1295440"/>
                </a:lnTo>
                <a:lnTo>
                  <a:pt x="1166126" y="1100692"/>
                </a:lnTo>
                <a:lnTo>
                  <a:pt x="962762" y="1283880"/>
                </a:lnTo>
                <a:lnTo>
                  <a:pt x="878236" y="1023556"/>
                </a:lnTo>
                <a:lnTo>
                  <a:pt x="634382" y="1147861"/>
                </a:lnTo>
                <a:lnTo>
                  <a:pt x="620111" y="874524"/>
                </a:lnTo>
                <a:lnTo>
                  <a:pt x="352395" y="931485"/>
                </a:lnTo>
                <a:lnTo>
                  <a:pt x="409356" y="663769"/>
                </a:lnTo>
                <a:lnTo>
                  <a:pt x="136019" y="649498"/>
                </a:lnTo>
                <a:lnTo>
                  <a:pt x="260324" y="405644"/>
                </a:lnTo>
                <a:lnTo>
                  <a:pt x="0" y="321118"/>
                </a:lnTo>
                <a:lnTo>
                  <a:pt x="183188" y="117754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/>
          <p:cNvSpPr/>
          <p:nvPr/>
        </p:nvSpPr>
        <p:spPr>
          <a:xfrm>
            <a:off x="407495" y="814879"/>
            <a:ext cx="780443" cy="750044"/>
          </a:xfrm>
          <a:custGeom>
            <a:avLst/>
            <a:gdLst>
              <a:gd name="connsiteX0" fmla="*/ 1340303 w 1340303"/>
              <a:gd name="connsiteY0" fmla="*/ 0 h 1288095"/>
              <a:gd name="connsiteX1" fmla="*/ 1340303 w 1340303"/>
              <a:gd name="connsiteY1" fmla="*/ 1288095 h 1288095"/>
              <a:gd name="connsiteX2" fmla="*/ 218880 w 1340303"/>
              <a:gd name="connsiteY2" fmla="*/ 1288095 h 1288095"/>
              <a:gd name="connsiteX3" fmla="*/ 0 w 1340303"/>
              <a:gd name="connsiteY3" fmla="*/ 918818 h 1288095"/>
              <a:gd name="connsiteX4" fmla="*/ 461789 w 1340303"/>
              <a:gd name="connsiteY4" fmla="*/ 717839 h 1288095"/>
              <a:gd name="connsiteX5" fmla="*/ 520064 w 1340303"/>
              <a:gd name="connsiteY5" fmla="*/ 238042 h 1288095"/>
              <a:gd name="connsiteX6" fmla="*/ 1017872 w 1340303"/>
              <a:gd name="connsiteY6" fmla="*/ 333595 h 1288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0303" h="1288095">
                <a:moveTo>
                  <a:pt x="1340303" y="0"/>
                </a:moveTo>
                <a:lnTo>
                  <a:pt x="1340303" y="1288095"/>
                </a:lnTo>
                <a:lnTo>
                  <a:pt x="218880" y="1288095"/>
                </a:lnTo>
                <a:lnTo>
                  <a:pt x="0" y="918818"/>
                </a:lnTo>
                <a:lnTo>
                  <a:pt x="461789" y="717839"/>
                </a:lnTo>
                <a:lnTo>
                  <a:pt x="520064" y="238042"/>
                </a:lnTo>
                <a:lnTo>
                  <a:pt x="1017872" y="333595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/>
          <p:cNvSpPr/>
          <p:nvPr/>
        </p:nvSpPr>
        <p:spPr>
          <a:xfrm>
            <a:off x="2360368" y="814360"/>
            <a:ext cx="744575" cy="750563"/>
          </a:xfrm>
          <a:custGeom>
            <a:avLst/>
            <a:gdLst>
              <a:gd name="connsiteX0" fmla="*/ 1278704 w 1278704"/>
              <a:gd name="connsiteY0" fmla="*/ 0 h 1288986"/>
              <a:gd name="connsiteX1" fmla="*/ 1278704 w 1278704"/>
              <a:gd name="connsiteY1" fmla="*/ 1288986 h 1288986"/>
              <a:gd name="connsiteX2" fmla="*/ 0 w 1278704"/>
              <a:gd name="connsiteY2" fmla="*/ 1288986 h 1288986"/>
              <a:gd name="connsiteX3" fmla="*/ 310635 w 1278704"/>
              <a:gd name="connsiteY3" fmla="*/ 1070160 h 1288986"/>
              <a:gd name="connsiteX4" fmla="*/ 117153 w 1278704"/>
              <a:gd name="connsiteY4" fmla="*/ 652144 h 1288986"/>
              <a:gd name="connsiteX5" fmla="*/ 575907 w 1278704"/>
              <a:gd name="connsiteY5" fmla="*/ 610696 h 1288986"/>
              <a:gd name="connsiteX6" fmla="*/ 617355 w 1278704"/>
              <a:gd name="connsiteY6" fmla="*/ 151942 h 1288986"/>
              <a:gd name="connsiteX7" fmla="*/ 1035371 w 1278704"/>
              <a:gd name="connsiteY7" fmla="*/ 345424 h 128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78704" h="1288986">
                <a:moveTo>
                  <a:pt x="1278704" y="0"/>
                </a:moveTo>
                <a:lnTo>
                  <a:pt x="1278704" y="1288986"/>
                </a:lnTo>
                <a:lnTo>
                  <a:pt x="0" y="1288986"/>
                </a:lnTo>
                <a:lnTo>
                  <a:pt x="310635" y="1070160"/>
                </a:lnTo>
                <a:lnTo>
                  <a:pt x="117153" y="652144"/>
                </a:lnTo>
                <a:lnTo>
                  <a:pt x="575907" y="610696"/>
                </a:lnTo>
                <a:lnTo>
                  <a:pt x="617355" y="151942"/>
                </a:lnTo>
                <a:lnTo>
                  <a:pt x="1035371" y="345424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/>
          <p:cNvSpPr/>
          <p:nvPr/>
        </p:nvSpPr>
        <p:spPr>
          <a:xfrm>
            <a:off x="4185808" y="821965"/>
            <a:ext cx="736130" cy="742958"/>
          </a:xfrm>
          <a:custGeom>
            <a:avLst/>
            <a:gdLst>
              <a:gd name="connsiteX0" fmla="*/ 1264201 w 1264201"/>
              <a:gd name="connsiteY0" fmla="*/ 0 h 1275926"/>
              <a:gd name="connsiteX1" fmla="*/ 1264201 w 1264201"/>
              <a:gd name="connsiteY1" fmla="*/ 1275926 h 1275926"/>
              <a:gd name="connsiteX2" fmla="*/ 0 w 1264201"/>
              <a:gd name="connsiteY2" fmla="*/ 1275926 h 1275926"/>
              <a:gd name="connsiteX3" fmla="*/ 227473 w 1264201"/>
              <a:gd name="connsiteY3" fmla="*/ 1116415 h 1275926"/>
              <a:gd name="connsiteX4" fmla="*/ 30241 w 1264201"/>
              <a:gd name="connsiteY4" fmla="*/ 806357 h 1275926"/>
              <a:gd name="connsiteX5" fmla="*/ 388956 w 1264201"/>
              <a:gd name="connsiteY5" fmla="*/ 726573 h 1275926"/>
              <a:gd name="connsiteX6" fmla="*/ 325385 w 1264201"/>
              <a:gd name="connsiteY6" fmla="*/ 364629 h 1275926"/>
              <a:gd name="connsiteX7" fmla="*/ 687329 w 1264201"/>
              <a:gd name="connsiteY7" fmla="*/ 428200 h 1275926"/>
              <a:gd name="connsiteX8" fmla="*/ 767113 w 1264201"/>
              <a:gd name="connsiteY8" fmla="*/ 69485 h 1275926"/>
              <a:gd name="connsiteX9" fmla="*/ 1077171 w 1264201"/>
              <a:gd name="connsiteY9" fmla="*/ 266717 h 1275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4201" h="1275926">
                <a:moveTo>
                  <a:pt x="1264201" y="0"/>
                </a:moveTo>
                <a:lnTo>
                  <a:pt x="1264201" y="1275926"/>
                </a:lnTo>
                <a:lnTo>
                  <a:pt x="0" y="1275926"/>
                </a:lnTo>
                <a:lnTo>
                  <a:pt x="227473" y="1116415"/>
                </a:lnTo>
                <a:lnTo>
                  <a:pt x="30241" y="806357"/>
                </a:lnTo>
                <a:lnTo>
                  <a:pt x="388956" y="726573"/>
                </a:lnTo>
                <a:lnTo>
                  <a:pt x="325385" y="364629"/>
                </a:lnTo>
                <a:lnTo>
                  <a:pt x="687329" y="428200"/>
                </a:lnTo>
                <a:lnTo>
                  <a:pt x="767113" y="69485"/>
                </a:lnTo>
                <a:lnTo>
                  <a:pt x="1077171" y="266717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/>
          <p:cNvSpPr/>
          <p:nvPr/>
        </p:nvSpPr>
        <p:spPr>
          <a:xfrm>
            <a:off x="6076691" y="822359"/>
            <a:ext cx="752635" cy="742563"/>
          </a:xfrm>
          <a:custGeom>
            <a:avLst/>
            <a:gdLst>
              <a:gd name="connsiteX0" fmla="*/ 1292546 w 1292546"/>
              <a:gd name="connsiteY0" fmla="*/ 0 h 1275248"/>
              <a:gd name="connsiteX1" fmla="*/ 1292546 w 1292546"/>
              <a:gd name="connsiteY1" fmla="*/ 1275248 h 1275248"/>
              <a:gd name="connsiteX2" fmla="*/ 32895 w 1292546"/>
              <a:gd name="connsiteY2" fmla="*/ 1275248 h 1275248"/>
              <a:gd name="connsiteX3" fmla="*/ 183188 w 1292546"/>
              <a:gd name="connsiteY3" fmla="*/ 1177686 h 1275248"/>
              <a:gd name="connsiteX4" fmla="*/ 0 w 1292546"/>
              <a:gd name="connsiteY4" fmla="*/ 974322 h 1275248"/>
              <a:gd name="connsiteX5" fmla="*/ 260324 w 1292546"/>
              <a:gd name="connsiteY5" fmla="*/ 889796 h 1275248"/>
              <a:gd name="connsiteX6" fmla="*/ 136019 w 1292546"/>
              <a:gd name="connsiteY6" fmla="*/ 645942 h 1275248"/>
              <a:gd name="connsiteX7" fmla="*/ 409356 w 1292546"/>
              <a:gd name="connsiteY7" fmla="*/ 631671 h 1275248"/>
              <a:gd name="connsiteX8" fmla="*/ 352395 w 1292546"/>
              <a:gd name="connsiteY8" fmla="*/ 363955 h 1275248"/>
              <a:gd name="connsiteX9" fmla="*/ 620111 w 1292546"/>
              <a:gd name="connsiteY9" fmla="*/ 420916 h 1275248"/>
              <a:gd name="connsiteX10" fmla="*/ 634382 w 1292546"/>
              <a:gd name="connsiteY10" fmla="*/ 147579 h 1275248"/>
              <a:gd name="connsiteX11" fmla="*/ 878236 w 1292546"/>
              <a:gd name="connsiteY11" fmla="*/ 271884 h 1275248"/>
              <a:gd name="connsiteX12" fmla="*/ 962762 w 1292546"/>
              <a:gd name="connsiteY12" fmla="*/ 11560 h 1275248"/>
              <a:gd name="connsiteX13" fmla="*/ 1166126 w 1292546"/>
              <a:gd name="connsiteY13" fmla="*/ 194748 h 1275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92546" h="1275248">
                <a:moveTo>
                  <a:pt x="1292546" y="0"/>
                </a:moveTo>
                <a:lnTo>
                  <a:pt x="1292546" y="1275248"/>
                </a:lnTo>
                <a:lnTo>
                  <a:pt x="32895" y="1275248"/>
                </a:lnTo>
                <a:lnTo>
                  <a:pt x="183188" y="1177686"/>
                </a:lnTo>
                <a:lnTo>
                  <a:pt x="0" y="974322"/>
                </a:lnTo>
                <a:lnTo>
                  <a:pt x="260324" y="889796"/>
                </a:lnTo>
                <a:lnTo>
                  <a:pt x="136019" y="645942"/>
                </a:lnTo>
                <a:lnTo>
                  <a:pt x="409356" y="631671"/>
                </a:lnTo>
                <a:lnTo>
                  <a:pt x="352395" y="363955"/>
                </a:lnTo>
                <a:lnTo>
                  <a:pt x="620111" y="420916"/>
                </a:lnTo>
                <a:lnTo>
                  <a:pt x="634382" y="147579"/>
                </a:lnTo>
                <a:lnTo>
                  <a:pt x="878236" y="271884"/>
                </a:lnTo>
                <a:lnTo>
                  <a:pt x="962762" y="11560"/>
                </a:lnTo>
                <a:lnTo>
                  <a:pt x="1166126" y="194748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/>
          <p:cNvSpPr/>
          <p:nvPr/>
        </p:nvSpPr>
        <p:spPr>
          <a:xfrm>
            <a:off x="7907479" y="773705"/>
            <a:ext cx="787971" cy="791217"/>
          </a:xfrm>
          <a:custGeom>
            <a:avLst/>
            <a:gdLst>
              <a:gd name="connsiteX0" fmla="*/ 1206829 w 1353230"/>
              <a:gd name="connsiteY0" fmla="*/ 0 h 1358805"/>
              <a:gd name="connsiteX1" fmla="*/ 1259714 w 1353230"/>
              <a:gd name="connsiteY1" fmla="*/ 162269 h 1358805"/>
              <a:gd name="connsiteX2" fmla="*/ 1353230 w 1353230"/>
              <a:gd name="connsiteY2" fmla="*/ 18207 h 1358805"/>
              <a:gd name="connsiteX3" fmla="*/ 1353230 w 1353230"/>
              <a:gd name="connsiteY3" fmla="*/ 1358805 h 1358805"/>
              <a:gd name="connsiteX4" fmla="*/ 7469 w 1353230"/>
              <a:gd name="connsiteY4" fmla="*/ 1358805 h 1358805"/>
              <a:gd name="connsiteX5" fmla="*/ 172237 w 1353230"/>
              <a:gd name="connsiteY5" fmla="*/ 1251848 h 1358805"/>
              <a:gd name="connsiteX6" fmla="*/ 0 w 1353230"/>
              <a:gd name="connsiteY6" fmla="*/ 1193605 h 1358805"/>
              <a:gd name="connsiteX7" fmla="*/ 183289 w 1353230"/>
              <a:gd name="connsiteY7" fmla="*/ 1183832 h 1358805"/>
              <a:gd name="connsiteX8" fmla="*/ 29951 w 1353230"/>
              <a:gd name="connsiteY8" fmla="*/ 1013607 h 1358805"/>
              <a:gd name="connsiteX9" fmla="*/ 246993 w 1353230"/>
              <a:gd name="connsiteY9" fmla="*/ 943134 h 1358805"/>
              <a:gd name="connsiteX10" fmla="*/ 96131 w 1353230"/>
              <a:gd name="connsiteY10" fmla="*/ 842588 h 1358805"/>
              <a:gd name="connsiteX11" fmla="*/ 273115 w 1353230"/>
              <a:gd name="connsiteY11" fmla="*/ 880041 h 1358805"/>
              <a:gd name="connsiteX12" fmla="*/ 169484 w 1353230"/>
              <a:gd name="connsiteY12" fmla="*/ 676744 h 1358805"/>
              <a:gd name="connsiteX13" fmla="*/ 399660 w 1353230"/>
              <a:gd name="connsiteY13" fmla="*/ 664726 h 1358805"/>
              <a:gd name="connsiteX14" fmla="*/ 279835 w 1353230"/>
              <a:gd name="connsiteY14" fmla="*/ 528413 h 1358805"/>
              <a:gd name="connsiteX15" fmla="*/ 438611 w 1353230"/>
              <a:gd name="connsiteY15" fmla="*/ 609133 h 1358805"/>
              <a:gd name="connsiteX16" fmla="*/ 391449 w 1353230"/>
              <a:gd name="connsiteY16" fmla="*/ 387473 h 1358805"/>
              <a:gd name="connsiteX17" fmla="*/ 619461 w 1353230"/>
              <a:gd name="connsiteY17" fmla="*/ 435987 h 1358805"/>
              <a:gd name="connsiteX18" fmla="*/ 538594 w 1353230"/>
              <a:gd name="connsiteY18" fmla="*/ 272489 h 1358805"/>
              <a:gd name="connsiteX19" fmla="*/ 669014 w 1353230"/>
              <a:gd name="connsiteY19" fmla="*/ 389708 h 1358805"/>
              <a:gd name="connsiteX20" fmla="*/ 680720 w 1353230"/>
              <a:gd name="connsiteY20" fmla="*/ 165508 h 1358805"/>
              <a:gd name="connsiteX21" fmla="*/ 890874 w 1353230"/>
              <a:gd name="connsiteY21" fmla="*/ 272635 h 1358805"/>
              <a:gd name="connsiteX22" fmla="*/ 854775 w 1353230"/>
              <a:gd name="connsiteY22" fmla="*/ 92256 h 1358805"/>
              <a:gd name="connsiteX23" fmla="*/ 949029 w 1353230"/>
              <a:gd name="connsiteY23" fmla="*/ 237107 h 1358805"/>
              <a:gd name="connsiteX24" fmla="*/ 1017583 w 1353230"/>
              <a:gd name="connsiteY24" fmla="*/ 25975 h 1358805"/>
              <a:gd name="connsiteX25" fmla="*/ 1194878 w 1353230"/>
              <a:gd name="connsiteY25" fmla="*/ 185682 h 1358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53230" h="1358805">
                <a:moveTo>
                  <a:pt x="1206829" y="0"/>
                </a:moveTo>
                <a:lnTo>
                  <a:pt x="1259714" y="162269"/>
                </a:lnTo>
                <a:lnTo>
                  <a:pt x="1353230" y="18207"/>
                </a:lnTo>
                <a:lnTo>
                  <a:pt x="1353230" y="1358805"/>
                </a:lnTo>
                <a:lnTo>
                  <a:pt x="7469" y="1358805"/>
                </a:lnTo>
                <a:lnTo>
                  <a:pt x="172237" y="1251848"/>
                </a:lnTo>
                <a:lnTo>
                  <a:pt x="0" y="1193605"/>
                </a:lnTo>
                <a:lnTo>
                  <a:pt x="183289" y="1183832"/>
                </a:lnTo>
                <a:lnTo>
                  <a:pt x="29951" y="1013607"/>
                </a:lnTo>
                <a:lnTo>
                  <a:pt x="246993" y="943134"/>
                </a:lnTo>
                <a:lnTo>
                  <a:pt x="96131" y="842588"/>
                </a:lnTo>
                <a:lnTo>
                  <a:pt x="273115" y="880041"/>
                </a:lnTo>
                <a:lnTo>
                  <a:pt x="169484" y="676744"/>
                </a:lnTo>
                <a:lnTo>
                  <a:pt x="399660" y="664726"/>
                </a:lnTo>
                <a:lnTo>
                  <a:pt x="279835" y="528413"/>
                </a:lnTo>
                <a:lnTo>
                  <a:pt x="438611" y="609133"/>
                </a:lnTo>
                <a:lnTo>
                  <a:pt x="391449" y="387473"/>
                </a:lnTo>
                <a:lnTo>
                  <a:pt x="619461" y="435987"/>
                </a:lnTo>
                <a:lnTo>
                  <a:pt x="538594" y="272489"/>
                </a:lnTo>
                <a:lnTo>
                  <a:pt x="669014" y="389708"/>
                </a:lnTo>
                <a:lnTo>
                  <a:pt x="680720" y="165508"/>
                </a:lnTo>
                <a:lnTo>
                  <a:pt x="890874" y="272635"/>
                </a:lnTo>
                <a:lnTo>
                  <a:pt x="854775" y="92256"/>
                </a:lnTo>
                <a:lnTo>
                  <a:pt x="949029" y="237107"/>
                </a:lnTo>
                <a:lnTo>
                  <a:pt x="1017583" y="25975"/>
                </a:lnTo>
                <a:lnTo>
                  <a:pt x="1194878" y="185682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/>
          <p:cNvSpPr/>
          <p:nvPr/>
        </p:nvSpPr>
        <p:spPr>
          <a:xfrm>
            <a:off x="1227607" y="1604656"/>
            <a:ext cx="765523" cy="746365"/>
          </a:xfrm>
          <a:custGeom>
            <a:avLst/>
            <a:gdLst>
              <a:gd name="connsiteX0" fmla="*/ 0 w 1314680"/>
              <a:gd name="connsiteY0" fmla="*/ 0 h 1281777"/>
              <a:gd name="connsiteX1" fmla="*/ 1083831 w 1314680"/>
              <a:gd name="connsiteY1" fmla="*/ 0 h 1281777"/>
              <a:gd name="connsiteX2" fmla="*/ 1314680 w 1314680"/>
              <a:gd name="connsiteY2" fmla="*/ 389469 h 1281777"/>
              <a:gd name="connsiteX3" fmla="*/ 852891 w 1314680"/>
              <a:gd name="connsiteY3" fmla="*/ 590448 h 1281777"/>
              <a:gd name="connsiteX4" fmla="*/ 794616 w 1314680"/>
              <a:gd name="connsiteY4" fmla="*/ 1070245 h 1281777"/>
              <a:gd name="connsiteX5" fmla="*/ 296808 w 1314680"/>
              <a:gd name="connsiteY5" fmla="*/ 974692 h 1281777"/>
              <a:gd name="connsiteX6" fmla="*/ 0 w 1314680"/>
              <a:gd name="connsiteY6" fmla="*/ 1281777 h 128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14680" h="1281777">
                <a:moveTo>
                  <a:pt x="0" y="0"/>
                </a:moveTo>
                <a:lnTo>
                  <a:pt x="1083831" y="0"/>
                </a:lnTo>
                <a:lnTo>
                  <a:pt x="1314680" y="389469"/>
                </a:lnTo>
                <a:lnTo>
                  <a:pt x="852891" y="590448"/>
                </a:lnTo>
                <a:lnTo>
                  <a:pt x="794616" y="1070245"/>
                </a:lnTo>
                <a:lnTo>
                  <a:pt x="296808" y="974692"/>
                </a:lnTo>
                <a:lnTo>
                  <a:pt x="0" y="1281777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/>
          <p:cNvSpPr/>
          <p:nvPr/>
        </p:nvSpPr>
        <p:spPr>
          <a:xfrm>
            <a:off x="3144612" y="1604655"/>
            <a:ext cx="738842" cy="736427"/>
          </a:xfrm>
          <a:custGeom>
            <a:avLst/>
            <a:gdLst>
              <a:gd name="connsiteX0" fmla="*/ 0 w 1268858"/>
              <a:gd name="connsiteY0" fmla="*/ 0 h 1264710"/>
              <a:gd name="connsiteX1" fmla="*/ 1268858 w 1268858"/>
              <a:gd name="connsiteY1" fmla="*/ 0 h 1264710"/>
              <a:gd name="connsiteX2" fmla="*/ 943822 w 1268858"/>
              <a:gd name="connsiteY2" fmla="*/ 228970 h 1264710"/>
              <a:gd name="connsiteX3" fmla="*/ 1137304 w 1268858"/>
              <a:gd name="connsiteY3" fmla="*/ 646986 h 1264710"/>
              <a:gd name="connsiteX4" fmla="*/ 678550 w 1268858"/>
              <a:gd name="connsiteY4" fmla="*/ 688434 h 1264710"/>
              <a:gd name="connsiteX5" fmla="*/ 637102 w 1268858"/>
              <a:gd name="connsiteY5" fmla="*/ 1147188 h 1264710"/>
              <a:gd name="connsiteX6" fmla="*/ 219086 w 1268858"/>
              <a:gd name="connsiteY6" fmla="*/ 953706 h 1264710"/>
              <a:gd name="connsiteX7" fmla="*/ 0 w 1268858"/>
              <a:gd name="connsiteY7" fmla="*/ 1264710 h 126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8858" h="1264710">
                <a:moveTo>
                  <a:pt x="0" y="0"/>
                </a:moveTo>
                <a:lnTo>
                  <a:pt x="1268858" y="0"/>
                </a:lnTo>
                <a:lnTo>
                  <a:pt x="943822" y="228970"/>
                </a:lnTo>
                <a:lnTo>
                  <a:pt x="1137304" y="646986"/>
                </a:lnTo>
                <a:lnTo>
                  <a:pt x="678550" y="688434"/>
                </a:lnTo>
                <a:lnTo>
                  <a:pt x="637102" y="1147188"/>
                </a:lnTo>
                <a:lnTo>
                  <a:pt x="219086" y="953706"/>
                </a:lnTo>
                <a:lnTo>
                  <a:pt x="0" y="1264710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/>
          <p:cNvSpPr/>
          <p:nvPr/>
        </p:nvSpPr>
        <p:spPr>
          <a:xfrm>
            <a:off x="4961606" y="1604656"/>
            <a:ext cx="741122" cy="737923"/>
          </a:xfrm>
          <a:custGeom>
            <a:avLst/>
            <a:gdLst>
              <a:gd name="connsiteX0" fmla="*/ 0 w 1272774"/>
              <a:gd name="connsiteY0" fmla="*/ 0 h 1267279"/>
              <a:gd name="connsiteX1" fmla="*/ 1272774 w 1272774"/>
              <a:gd name="connsiteY1" fmla="*/ 0 h 1267279"/>
              <a:gd name="connsiteX2" fmla="*/ 1016505 w 1272774"/>
              <a:gd name="connsiteY2" fmla="*/ 179703 h 1267279"/>
              <a:gd name="connsiteX3" fmla="*/ 1213737 w 1272774"/>
              <a:gd name="connsiteY3" fmla="*/ 489761 h 1267279"/>
              <a:gd name="connsiteX4" fmla="*/ 855022 w 1272774"/>
              <a:gd name="connsiteY4" fmla="*/ 569545 h 1267279"/>
              <a:gd name="connsiteX5" fmla="*/ 918593 w 1272774"/>
              <a:gd name="connsiteY5" fmla="*/ 931489 h 1267279"/>
              <a:gd name="connsiteX6" fmla="*/ 556649 w 1272774"/>
              <a:gd name="connsiteY6" fmla="*/ 867918 h 1267279"/>
              <a:gd name="connsiteX7" fmla="*/ 476865 w 1272774"/>
              <a:gd name="connsiteY7" fmla="*/ 1226633 h 1267279"/>
              <a:gd name="connsiteX8" fmla="*/ 166807 w 1272774"/>
              <a:gd name="connsiteY8" fmla="*/ 1029401 h 1267279"/>
              <a:gd name="connsiteX9" fmla="*/ 0 w 1272774"/>
              <a:gd name="connsiteY9" fmla="*/ 1267279 h 126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2774" h="1267279">
                <a:moveTo>
                  <a:pt x="0" y="0"/>
                </a:moveTo>
                <a:lnTo>
                  <a:pt x="1272774" y="0"/>
                </a:lnTo>
                <a:lnTo>
                  <a:pt x="1016505" y="179703"/>
                </a:lnTo>
                <a:lnTo>
                  <a:pt x="1213737" y="489761"/>
                </a:lnTo>
                <a:lnTo>
                  <a:pt x="855022" y="569545"/>
                </a:lnTo>
                <a:lnTo>
                  <a:pt x="918593" y="931489"/>
                </a:lnTo>
                <a:lnTo>
                  <a:pt x="556649" y="867918"/>
                </a:lnTo>
                <a:lnTo>
                  <a:pt x="476865" y="1226633"/>
                </a:lnTo>
                <a:lnTo>
                  <a:pt x="166807" y="1029401"/>
                </a:lnTo>
                <a:lnTo>
                  <a:pt x="0" y="1267279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/>
          <p:cNvSpPr/>
          <p:nvPr/>
        </p:nvSpPr>
        <p:spPr>
          <a:xfrm>
            <a:off x="6868995" y="1604655"/>
            <a:ext cx="739300" cy="747589"/>
          </a:xfrm>
          <a:custGeom>
            <a:avLst/>
            <a:gdLst>
              <a:gd name="connsiteX0" fmla="*/ 0 w 1269645"/>
              <a:gd name="connsiteY0" fmla="*/ 0 h 1283880"/>
              <a:gd name="connsiteX1" fmla="*/ 1267856 w 1269645"/>
              <a:gd name="connsiteY1" fmla="*/ 0 h 1283880"/>
              <a:gd name="connsiteX2" fmla="*/ 1086457 w 1269645"/>
              <a:gd name="connsiteY2" fmla="*/ 117754 h 1283880"/>
              <a:gd name="connsiteX3" fmla="*/ 1269645 w 1269645"/>
              <a:gd name="connsiteY3" fmla="*/ 321118 h 1283880"/>
              <a:gd name="connsiteX4" fmla="*/ 1009321 w 1269645"/>
              <a:gd name="connsiteY4" fmla="*/ 405644 h 1283880"/>
              <a:gd name="connsiteX5" fmla="*/ 1133626 w 1269645"/>
              <a:gd name="connsiteY5" fmla="*/ 649498 h 1283880"/>
              <a:gd name="connsiteX6" fmla="*/ 860289 w 1269645"/>
              <a:gd name="connsiteY6" fmla="*/ 663769 h 1283880"/>
              <a:gd name="connsiteX7" fmla="*/ 917250 w 1269645"/>
              <a:gd name="connsiteY7" fmla="*/ 931485 h 1283880"/>
              <a:gd name="connsiteX8" fmla="*/ 649534 w 1269645"/>
              <a:gd name="connsiteY8" fmla="*/ 874524 h 1283880"/>
              <a:gd name="connsiteX9" fmla="*/ 635263 w 1269645"/>
              <a:gd name="connsiteY9" fmla="*/ 1147861 h 1283880"/>
              <a:gd name="connsiteX10" fmla="*/ 391409 w 1269645"/>
              <a:gd name="connsiteY10" fmla="*/ 1023556 h 1283880"/>
              <a:gd name="connsiteX11" fmla="*/ 306883 w 1269645"/>
              <a:gd name="connsiteY11" fmla="*/ 1283880 h 1283880"/>
              <a:gd name="connsiteX12" fmla="*/ 103519 w 1269645"/>
              <a:gd name="connsiteY12" fmla="*/ 1100692 h 1283880"/>
              <a:gd name="connsiteX13" fmla="*/ 0 w 1269645"/>
              <a:gd name="connsiteY13" fmla="*/ 1260162 h 1283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69645" h="1283880">
                <a:moveTo>
                  <a:pt x="0" y="0"/>
                </a:moveTo>
                <a:lnTo>
                  <a:pt x="1267856" y="0"/>
                </a:lnTo>
                <a:lnTo>
                  <a:pt x="1086457" y="117754"/>
                </a:lnTo>
                <a:lnTo>
                  <a:pt x="1269645" y="321118"/>
                </a:lnTo>
                <a:lnTo>
                  <a:pt x="1009321" y="405644"/>
                </a:lnTo>
                <a:lnTo>
                  <a:pt x="1133626" y="649498"/>
                </a:lnTo>
                <a:lnTo>
                  <a:pt x="860289" y="663769"/>
                </a:lnTo>
                <a:lnTo>
                  <a:pt x="917250" y="931485"/>
                </a:lnTo>
                <a:lnTo>
                  <a:pt x="649534" y="874524"/>
                </a:lnTo>
                <a:lnTo>
                  <a:pt x="635263" y="1147861"/>
                </a:lnTo>
                <a:lnTo>
                  <a:pt x="391409" y="1023556"/>
                </a:lnTo>
                <a:lnTo>
                  <a:pt x="306883" y="1283880"/>
                </a:lnTo>
                <a:lnTo>
                  <a:pt x="103519" y="1100692"/>
                </a:lnTo>
                <a:lnTo>
                  <a:pt x="0" y="1260162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/>
          <p:cNvSpPr/>
          <p:nvPr/>
        </p:nvSpPr>
        <p:spPr>
          <a:xfrm>
            <a:off x="8735118" y="1604656"/>
            <a:ext cx="780856" cy="771429"/>
          </a:xfrm>
          <a:custGeom>
            <a:avLst/>
            <a:gdLst>
              <a:gd name="connsiteX0" fmla="*/ 0 w 1341011"/>
              <a:gd name="connsiteY0" fmla="*/ 0 h 1324821"/>
              <a:gd name="connsiteX1" fmla="*/ 1252085 w 1341011"/>
              <a:gd name="connsiteY1" fmla="*/ 0 h 1324821"/>
              <a:gd name="connsiteX2" fmla="*/ 1149638 w 1341011"/>
              <a:gd name="connsiteY2" fmla="*/ 66503 h 1324821"/>
              <a:gd name="connsiteX3" fmla="*/ 1341011 w 1341011"/>
              <a:gd name="connsiteY3" fmla="*/ 131216 h 1324821"/>
              <a:gd name="connsiteX4" fmla="*/ 1167604 w 1341011"/>
              <a:gd name="connsiteY4" fmla="*/ 140462 h 1324821"/>
              <a:gd name="connsiteX5" fmla="*/ 1306856 w 1341011"/>
              <a:gd name="connsiteY5" fmla="*/ 295050 h 1324821"/>
              <a:gd name="connsiteX6" fmla="*/ 1076332 w 1341011"/>
              <a:gd name="connsiteY6" fmla="*/ 369900 h 1324821"/>
              <a:gd name="connsiteX7" fmla="*/ 1244880 w 1341011"/>
              <a:gd name="connsiteY7" fmla="*/ 482233 h 1324821"/>
              <a:gd name="connsiteX8" fmla="*/ 1072419 w 1341011"/>
              <a:gd name="connsiteY8" fmla="*/ 445737 h 1324821"/>
              <a:gd name="connsiteX9" fmla="*/ 1167323 w 1341011"/>
              <a:gd name="connsiteY9" fmla="*/ 631913 h 1324821"/>
              <a:gd name="connsiteX10" fmla="*/ 927581 w 1341011"/>
              <a:gd name="connsiteY10" fmla="*/ 644430 h 1324821"/>
              <a:gd name="connsiteX11" fmla="*/ 1061176 w 1341011"/>
              <a:gd name="connsiteY11" fmla="*/ 796409 h 1324821"/>
              <a:gd name="connsiteX12" fmla="*/ 901542 w 1341011"/>
              <a:gd name="connsiteY12" fmla="*/ 715253 h 1324821"/>
              <a:gd name="connsiteX13" fmla="*/ 945358 w 1341011"/>
              <a:gd name="connsiteY13" fmla="*/ 921184 h 1324821"/>
              <a:gd name="connsiteX14" fmla="*/ 713109 w 1341011"/>
              <a:gd name="connsiteY14" fmla="*/ 871769 h 1324821"/>
              <a:gd name="connsiteX15" fmla="*/ 802417 w 1341011"/>
              <a:gd name="connsiteY15" fmla="*/ 1052333 h 1324821"/>
              <a:gd name="connsiteX16" fmla="*/ 667175 w 1341011"/>
              <a:gd name="connsiteY16" fmla="*/ 930780 h 1324821"/>
              <a:gd name="connsiteX17" fmla="*/ 656087 w 1341011"/>
              <a:gd name="connsiteY17" fmla="*/ 1143149 h 1324821"/>
              <a:gd name="connsiteX18" fmla="*/ 447013 w 1341011"/>
              <a:gd name="connsiteY18" fmla="*/ 1036573 h 1324821"/>
              <a:gd name="connsiteX19" fmla="*/ 486237 w 1341011"/>
              <a:gd name="connsiteY19" fmla="*/ 1232565 h 1324821"/>
              <a:gd name="connsiteX20" fmla="*/ 385676 w 1341011"/>
              <a:gd name="connsiteY20" fmla="*/ 1078022 h 1324821"/>
              <a:gd name="connsiteX21" fmla="*/ 319224 w 1341011"/>
              <a:gd name="connsiteY21" fmla="*/ 1282682 h 1324821"/>
              <a:gd name="connsiteX22" fmla="*/ 146886 w 1341011"/>
              <a:gd name="connsiteY22" fmla="*/ 1127441 h 1324821"/>
              <a:gd name="connsiteX23" fmla="*/ 134182 w 1341011"/>
              <a:gd name="connsiteY23" fmla="*/ 1324821 h 1324821"/>
              <a:gd name="connsiteX24" fmla="*/ 76385 w 1341011"/>
              <a:gd name="connsiteY24" fmla="*/ 1147480 h 1324821"/>
              <a:gd name="connsiteX25" fmla="*/ 0 w 1341011"/>
              <a:gd name="connsiteY25" fmla="*/ 1265151 h 1324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011" h="1324821">
                <a:moveTo>
                  <a:pt x="0" y="0"/>
                </a:moveTo>
                <a:lnTo>
                  <a:pt x="1252085" y="0"/>
                </a:lnTo>
                <a:lnTo>
                  <a:pt x="1149638" y="66503"/>
                </a:lnTo>
                <a:lnTo>
                  <a:pt x="1341011" y="131216"/>
                </a:lnTo>
                <a:lnTo>
                  <a:pt x="1167604" y="140462"/>
                </a:lnTo>
                <a:lnTo>
                  <a:pt x="1306856" y="295050"/>
                </a:lnTo>
                <a:lnTo>
                  <a:pt x="1076332" y="369900"/>
                </a:lnTo>
                <a:lnTo>
                  <a:pt x="1244880" y="482233"/>
                </a:lnTo>
                <a:lnTo>
                  <a:pt x="1072419" y="445737"/>
                </a:lnTo>
                <a:lnTo>
                  <a:pt x="1167323" y="631913"/>
                </a:lnTo>
                <a:lnTo>
                  <a:pt x="927581" y="644430"/>
                </a:lnTo>
                <a:lnTo>
                  <a:pt x="1061176" y="796409"/>
                </a:lnTo>
                <a:lnTo>
                  <a:pt x="901542" y="715253"/>
                </a:lnTo>
                <a:lnTo>
                  <a:pt x="945358" y="921184"/>
                </a:lnTo>
                <a:lnTo>
                  <a:pt x="713109" y="871769"/>
                </a:lnTo>
                <a:lnTo>
                  <a:pt x="802417" y="1052333"/>
                </a:lnTo>
                <a:lnTo>
                  <a:pt x="667175" y="930780"/>
                </a:lnTo>
                <a:lnTo>
                  <a:pt x="656087" y="1143149"/>
                </a:lnTo>
                <a:lnTo>
                  <a:pt x="447013" y="1036573"/>
                </a:lnTo>
                <a:lnTo>
                  <a:pt x="486237" y="1232565"/>
                </a:lnTo>
                <a:lnTo>
                  <a:pt x="385676" y="1078022"/>
                </a:lnTo>
                <a:lnTo>
                  <a:pt x="319224" y="1282682"/>
                </a:lnTo>
                <a:lnTo>
                  <a:pt x="146886" y="1127441"/>
                </a:lnTo>
                <a:lnTo>
                  <a:pt x="134182" y="1324821"/>
                </a:lnTo>
                <a:lnTo>
                  <a:pt x="76385" y="1147480"/>
                </a:lnTo>
                <a:lnTo>
                  <a:pt x="0" y="1265151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/>
          <p:cNvSpPr/>
          <p:nvPr/>
        </p:nvSpPr>
        <p:spPr>
          <a:xfrm>
            <a:off x="3144612" y="834402"/>
            <a:ext cx="730457" cy="730520"/>
          </a:xfrm>
          <a:custGeom>
            <a:avLst/>
            <a:gdLst>
              <a:gd name="connsiteX0" fmla="*/ 0 w 1254458"/>
              <a:gd name="connsiteY0" fmla="*/ 0 h 1254566"/>
              <a:gd name="connsiteX1" fmla="*/ 219086 w 1254458"/>
              <a:gd name="connsiteY1" fmla="*/ 311004 h 1254566"/>
              <a:gd name="connsiteX2" fmla="*/ 637102 w 1254458"/>
              <a:gd name="connsiteY2" fmla="*/ 117522 h 1254566"/>
              <a:gd name="connsiteX3" fmla="*/ 678550 w 1254458"/>
              <a:gd name="connsiteY3" fmla="*/ 576276 h 1254566"/>
              <a:gd name="connsiteX4" fmla="*/ 1137304 w 1254458"/>
              <a:gd name="connsiteY4" fmla="*/ 617724 h 1254566"/>
              <a:gd name="connsiteX5" fmla="*/ 943822 w 1254458"/>
              <a:gd name="connsiteY5" fmla="*/ 1035740 h 1254566"/>
              <a:gd name="connsiteX6" fmla="*/ 1254458 w 1254458"/>
              <a:gd name="connsiteY6" fmla="*/ 1254566 h 1254566"/>
              <a:gd name="connsiteX7" fmla="*/ 0 w 1254458"/>
              <a:gd name="connsiteY7" fmla="*/ 1254566 h 1254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54458" h="1254566">
                <a:moveTo>
                  <a:pt x="0" y="0"/>
                </a:moveTo>
                <a:lnTo>
                  <a:pt x="219086" y="311004"/>
                </a:lnTo>
                <a:lnTo>
                  <a:pt x="637102" y="117522"/>
                </a:lnTo>
                <a:lnTo>
                  <a:pt x="678550" y="576276"/>
                </a:lnTo>
                <a:lnTo>
                  <a:pt x="1137304" y="617724"/>
                </a:lnTo>
                <a:lnTo>
                  <a:pt x="943822" y="1035740"/>
                </a:lnTo>
                <a:lnTo>
                  <a:pt x="1254458" y="1254566"/>
                </a:lnTo>
                <a:lnTo>
                  <a:pt x="0" y="1254566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/>
          <p:cNvSpPr/>
          <p:nvPr/>
        </p:nvSpPr>
        <p:spPr>
          <a:xfrm>
            <a:off x="4961606" y="838758"/>
            <a:ext cx="724354" cy="726165"/>
          </a:xfrm>
          <a:custGeom>
            <a:avLst/>
            <a:gdLst>
              <a:gd name="connsiteX0" fmla="*/ 0 w 1243978"/>
              <a:gd name="connsiteY0" fmla="*/ 0 h 1247087"/>
              <a:gd name="connsiteX1" fmla="*/ 166807 w 1243978"/>
              <a:gd name="connsiteY1" fmla="*/ 237878 h 1247087"/>
              <a:gd name="connsiteX2" fmla="*/ 476865 w 1243978"/>
              <a:gd name="connsiteY2" fmla="*/ 40646 h 1247087"/>
              <a:gd name="connsiteX3" fmla="*/ 556649 w 1243978"/>
              <a:gd name="connsiteY3" fmla="*/ 399361 h 1247087"/>
              <a:gd name="connsiteX4" fmla="*/ 918593 w 1243978"/>
              <a:gd name="connsiteY4" fmla="*/ 335790 h 1247087"/>
              <a:gd name="connsiteX5" fmla="*/ 855022 w 1243978"/>
              <a:gd name="connsiteY5" fmla="*/ 697734 h 1247087"/>
              <a:gd name="connsiteX6" fmla="*/ 1213737 w 1243978"/>
              <a:gd name="connsiteY6" fmla="*/ 777518 h 1247087"/>
              <a:gd name="connsiteX7" fmla="*/ 1016505 w 1243978"/>
              <a:gd name="connsiteY7" fmla="*/ 1087576 h 1247087"/>
              <a:gd name="connsiteX8" fmla="*/ 1243978 w 1243978"/>
              <a:gd name="connsiteY8" fmla="*/ 1247087 h 1247087"/>
              <a:gd name="connsiteX9" fmla="*/ 0 w 1243978"/>
              <a:gd name="connsiteY9" fmla="*/ 1247087 h 1247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43978" h="1247087">
                <a:moveTo>
                  <a:pt x="0" y="0"/>
                </a:moveTo>
                <a:lnTo>
                  <a:pt x="166807" y="237878"/>
                </a:lnTo>
                <a:lnTo>
                  <a:pt x="476865" y="40646"/>
                </a:lnTo>
                <a:lnTo>
                  <a:pt x="556649" y="399361"/>
                </a:lnTo>
                <a:lnTo>
                  <a:pt x="918593" y="335790"/>
                </a:lnTo>
                <a:lnTo>
                  <a:pt x="855022" y="697734"/>
                </a:lnTo>
                <a:lnTo>
                  <a:pt x="1213737" y="777518"/>
                </a:lnTo>
                <a:lnTo>
                  <a:pt x="1016505" y="1087576"/>
                </a:lnTo>
                <a:lnTo>
                  <a:pt x="1243978" y="1247087"/>
                </a:lnTo>
                <a:lnTo>
                  <a:pt x="0" y="1247087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: 図形 18"/>
          <p:cNvSpPr/>
          <p:nvPr/>
        </p:nvSpPr>
        <p:spPr>
          <a:xfrm>
            <a:off x="8735118" y="774872"/>
            <a:ext cx="782023" cy="790050"/>
          </a:xfrm>
          <a:custGeom>
            <a:avLst/>
            <a:gdLst>
              <a:gd name="connsiteX0" fmla="*/ 149410 w 1343015"/>
              <a:gd name="connsiteY0" fmla="*/ 0 h 1356800"/>
              <a:gd name="connsiteX1" fmla="*/ 158412 w 1343015"/>
              <a:gd name="connsiteY1" fmla="*/ 168829 h 1356800"/>
              <a:gd name="connsiteX2" fmla="*/ 319224 w 1343015"/>
              <a:gd name="connsiteY2" fmla="*/ 23970 h 1356800"/>
              <a:gd name="connsiteX3" fmla="*/ 394339 w 1343015"/>
              <a:gd name="connsiteY3" fmla="*/ 255308 h 1356800"/>
              <a:gd name="connsiteX4" fmla="*/ 500427 w 1343015"/>
              <a:gd name="connsiteY4" fmla="*/ 96130 h 1356800"/>
              <a:gd name="connsiteX5" fmla="*/ 465623 w 1343015"/>
              <a:gd name="connsiteY5" fmla="*/ 260592 h 1356800"/>
              <a:gd name="connsiteX6" fmla="*/ 656087 w 1343015"/>
              <a:gd name="connsiteY6" fmla="*/ 163503 h 1356800"/>
              <a:gd name="connsiteX7" fmla="*/ 668850 w 1343015"/>
              <a:gd name="connsiteY7" fmla="*/ 407956 h 1356800"/>
              <a:gd name="connsiteX8" fmla="*/ 814603 w 1343015"/>
              <a:gd name="connsiteY8" fmla="*/ 279834 h 1356800"/>
              <a:gd name="connsiteX9" fmla="*/ 738527 w 1343015"/>
              <a:gd name="connsiteY9" fmla="*/ 429475 h 1356800"/>
              <a:gd name="connsiteX10" fmla="*/ 945358 w 1343015"/>
              <a:gd name="connsiteY10" fmla="*/ 385468 h 1356800"/>
              <a:gd name="connsiteX11" fmla="*/ 894224 w 1343015"/>
              <a:gd name="connsiteY11" fmla="*/ 625794 h 1356800"/>
              <a:gd name="connsiteX12" fmla="*/ 1070527 w 1343015"/>
              <a:gd name="connsiteY12" fmla="*/ 538593 h 1356800"/>
              <a:gd name="connsiteX13" fmla="*/ 957985 w 1343015"/>
              <a:gd name="connsiteY13" fmla="*/ 663809 h 1356800"/>
              <a:gd name="connsiteX14" fmla="*/ 1167323 w 1343015"/>
              <a:gd name="connsiteY14" fmla="*/ 674739 h 1356800"/>
              <a:gd name="connsiteX15" fmla="*/ 1055645 w 1343015"/>
              <a:gd name="connsiteY15" fmla="*/ 893822 h 1356800"/>
              <a:gd name="connsiteX16" fmla="*/ 1250759 w 1343015"/>
              <a:gd name="connsiteY16" fmla="*/ 854774 h 1356800"/>
              <a:gd name="connsiteX17" fmla="*/ 1108649 w 1343015"/>
              <a:gd name="connsiteY17" fmla="*/ 947245 h 1356800"/>
              <a:gd name="connsiteX18" fmla="*/ 1306856 w 1343015"/>
              <a:gd name="connsiteY18" fmla="*/ 1011602 h 1356800"/>
              <a:gd name="connsiteX19" fmla="*/ 1142616 w 1343015"/>
              <a:gd name="connsiteY19" fmla="*/ 1193930 h 1356800"/>
              <a:gd name="connsiteX20" fmla="*/ 1343015 w 1343015"/>
              <a:gd name="connsiteY20" fmla="*/ 1206828 h 1356800"/>
              <a:gd name="connsiteX21" fmla="*/ 1180100 w 1343015"/>
              <a:gd name="connsiteY21" fmla="*/ 1259923 h 1356800"/>
              <a:gd name="connsiteX22" fmla="*/ 1329338 w 1343015"/>
              <a:gd name="connsiteY22" fmla="*/ 1356800 h 1356800"/>
              <a:gd name="connsiteX23" fmla="*/ 0 w 1343015"/>
              <a:gd name="connsiteY23" fmla="*/ 1356800 h 1356800"/>
              <a:gd name="connsiteX24" fmla="*/ 0 w 1343015"/>
              <a:gd name="connsiteY24" fmla="*/ 41502 h 1356800"/>
              <a:gd name="connsiteX25" fmla="*/ 89009 w 1343015"/>
              <a:gd name="connsiteY25" fmla="*/ 178620 h 135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3015" h="1356800">
                <a:moveTo>
                  <a:pt x="149410" y="0"/>
                </a:moveTo>
                <a:lnTo>
                  <a:pt x="158412" y="168829"/>
                </a:lnTo>
                <a:lnTo>
                  <a:pt x="319224" y="23970"/>
                </a:lnTo>
                <a:lnTo>
                  <a:pt x="394339" y="255308"/>
                </a:lnTo>
                <a:lnTo>
                  <a:pt x="500427" y="96130"/>
                </a:lnTo>
                <a:lnTo>
                  <a:pt x="465623" y="260592"/>
                </a:lnTo>
                <a:lnTo>
                  <a:pt x="656087" y="163503"/>
                </a:lnTo>
                <a:lnTo>
                  <a:pt x="668850" y="407956"/>
                </a:lnTo>
                <a:lnTo>
                  <a:pt x="814603" y="279834"/>
                </a:lnTo>
                <a:lnTo>
                  <a:pt x="738527" y="429475"/>
                </a:lnTo>
                <a:lnTo>
                  <a:pt x="945358" y="385468"/>
                </a:lnTo>
                <a:lnTo>
                  <a:pt x="894224" y="625794"/>
                </a:lnTo>
                <a:lnTo>
                  <a:pt x="1070527" y="538593"/>
                </a:lnTo>
                <a:lnTo>
                  <a:pt x="957985" y="663809"/>
                </a:lnTo>
                <a:lnTo>
                  <a:pt x="1167323" y="674739"/>
                </a:lnTo>
                <a:lnTo>
                  <a:pt x="1055645" y="893822"/>
                </a:lnTo>
                <a:lnTo>
                  <a:pt x="1250759" y="854774"/>
                </a:lnTo>
                <a:lnTo>
                  <a:pt x="1108649" y="947245"/>
                </a:lnTo>
                <a:lnTo>
                  <a:pt x="1306856" y="1011602"/>
                </a:lnTo>
                <a:lnTo>
                  <a:pt x="1142616" y="1193930"/>
                </a:lnTo>
                <a:lnTo>
                  <a:pt x="1343015" y="1206828"/>
                </a:lnTo>
                <a:lnTo>
                  <a:pt x="1180100" y="1259923"/>
                </a:lnTo>
                <a:lnTo>
                  <a:pt x="1329338" y="1356800"/>
                </a:lnTo>
                <a:lnTo>
                  <a:pt x="0" y="1356800"/>
                </a:lnTo>
                <a:lnTo>
                  <a:pt x="0" y="41502"/>
                </a:lnTo>
                <a:lnTo>
                  <a:pt x="89009" y="178620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: 図形 19"/>
          <p:cNvSpPr/>
          <p:nvPr/>
        </p:nvSpPr>
        <p:spPr>
          <a:xfrm>
            <a:off x="1227607" y="830315"/>
            <a:ext cx="765523" cy="734607"/>
          </a:xfrm>
          <a:custGeom>
            <a:avLst/>
            <a:gdLst>
              <a:gd name="connsiteX0" fmla="*/ 0 w 1314680"/>
              <a:gd name="connsiteY0" fmla="*/ 0 h 1261585"/>
              <a:gd name="connsiteX1" fmla="*/ 296808 w 1314680"/>
              <a:gd name="connsiteY1" fmla="*/ 307085 h 1261585"/>
              <a:gd name="connsiteX2" fmla="*/ 794616 w 1314680"/>
              <a:gd name="connsiteY2" fmla="*/ 211532 h 1261585"/>
              <a:gd name="connsiteX3" fmla="*/ 852891 w 1314680"/>
              <a:gd name="connsiteY3" fmla="*/ 691329 h 1261585"/>
              <a:gd name="connsiteX4" fmla="*/ 1314680 w 1314680"/>
              <a:gd name="connsiteY4" fmla="*/ 892308 h 1261585"/>
              <a:gd name="connsiteX5" fmla="*/ 1095800 w 1314680"/>
              <a:gd name="connsiteY5" fmla="*/ 1261585 h 1261585"/>
              <a:gd name="connsiteX6" fmla="*/ 0 w 1314680"/>
              <a:gd name="connsiteY6" fmla="*/ 1261585 h 1261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14680" h="1261585">
                <a:moveTo>
                  <a:pt x="0" y="0"/>
                </a:moveTo>
                <a:lnTo>
                  <a:pt x="296808" y="307085"/>
                </a:lnTo>
                <a:lnTo>
                  <a:pt x="794616" y="211532"/>
                </a:lnTo>
                <a:lnTo>
                  <a:pt x="852891" y="691329"/>
                </a:lnTo>
                <a:lnTo>
                  <a:pt x="1314680" y="892308"/>
                </a:lnTo>
                <a:lnTo>
                  <a:pt x="1095800" y="1261585"/>
                </a:lnTo>
                <a:lnTo>
                  <a:pt x="0" y="1261585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: 図形 20"/>
          <p:cNvSpPr/>
          <p:nvPr/>
        </p:nvSpPr>
        <p:spPr>
          <a:xfrm>
            <a:off x="6868994" y="829091"/>
            <a:ext cx="739300" cy="735832"/>
          </a:xfrm>
          <a:custGeom>
            <a:avLst/>
            <a:gdLst>
              <a:gd name="connsiteX0" fmla="*/ 306883 w 1269645"/>
              <a:gd name="connsiteY0" fmla="*/ 0 h 1263688"/>
              <a:gd name="connsiteX1" fmla="*/ 391409 w 1269645"/>
              <a:gd name="connsiteY1" fmla="*/ 260324 h 1263688"/>
              <a:gd name="connsiteX2" fmla="*/ 635263 w 1269645"/>
              <a:gd name="connsiteY2" fmla="*/ 136019 h 1263688"/>
              <a:gd name="connsiteX3" fmla="*/ 649534 w 1269645"/>
              <a:gd name="connsiteY3" fmla="*/ 409356 h 1263688"/>
              <a:gd name="connsiteX4" fmla="*/ 917250 w 1269645"/>
              <a:gd name="connsiteY4" fmla="*/ 352395 h 1263688"/>
              <a:gd name="connsiteX5" fmla="*/ 860289 w 1269645"/>
              <a:gd name="connsiteY5" fmla="*/ 620111 h 1263688"/>
              <a:gd name="connsiteX6" fmla="*/ 1133626 w 1269645"/>
              <a:gd name="connsiteY6" fmla="*/ 634382 h 1263688"/>
              <a:gd name="connsiteX7" fmla="*/ 1009321 w 1269645"/>
              <a:gd name="connsiteY7" fmla="*/ 878236 h 1263688"/>
              <a:gd name="connsiteX8" fmla="*/ 1269645 w 1269645"/>
              <a:gd name="connsiteY8" fmla="*/ 962762 h 1263688"/>
              <a:gd name="connsiteX9" fmla="*/ 1086457 w 1269645"/>
              <a:gd name="connsiteY9" fmla="*/ 1166126 h 1263688"/>
              <a:gd name="connsiteX10" fmla="*/ 1236750 w 1269645"/>
              <a:gd name="connsiteY10" fmla="*/ 1263688 h 1263688"/>
              <a:gd name="connsiteX11" fmla="*/ 0 w 1269645"/>
              <a:gd name="connsiteY11" fmla="*/ 1263688 h 1263688"/>
              <a:gd name="connsiteX12" fmla="*/ 0 w 1269645"/>
              <a:gd name="connsiteY12" fmla="*/ 23718 h 1263688"/>
              <a:gd name="connsiteX13" fmla="*/ 103519 w 1269645"/>
              <a:gd name="connsiteY13" fmla="*/ 183188 h 1263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69645" h="1263688">
                <a:moveTo>
                  <a:pt x="306883" y="0"/>
                </a:moveTo>
                <a:lnTo>
                  <a:pt x="391409" y="260324"/>
                </a:lnTo>
                <a:lnTo>
                  <a:pt x="635263" y="136019"/>
                </a:lnTo>
                <a:lnTo>
                  <a:pt x="649534" y="409356"/>
                </a:lnTo>
                <a:lnTo>
                  <a:pt x="917250" y="352395"/>
                </a:lnTo>
                <a:lnTo>
                  <a:pt x="860289" y="620111"/>
                </a:lnTo>
                <a:lnTo>
                  <a:pt x="1133626" y="634382"/>
                </a:lnTo>
                <a:lnTo>
                  <a:pt x="1009321" y="878236"/>
                </a:lnTo>
                <a:lnTo>
                  <a:pt x="1269645" y="962762"/>
                </a:lnTo>
                <a:lnTo>
                  <a:pt x="1086457" y="1166126"/>
                </a:lnTo>
                <a:lnTo>
                  <a:pt x="1236750" y="1263688"/>
                </a:lnTo>
                <a:lnTo>
                  <a:pt x="0" y="1263688"/>
                </a:lnTo>
                <a:lnTo>
                  <a:pt x="0" y="23718"/>
                </a:lnTo>
                <a:lnTo>
                  <a:pt x="103519" y="183188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/>
          <p:cNvSpPr/>
          <p:nvPr/>
        </p:nvSpPr>
        <p:spPr>
          <a:xfrm rot="10800000">
            <a:off x="2349044" y="3098073"/>
            <a:ext cx="763783" cy="400837"/>
          </a:xfrm>
          <a:custGeom>
            <a:avLst/>
            <a:gdLst>
              <a:gd name="connsiteX0" fmla="*/ 1062066 w 4609994"/>
              <a:gd name="connsiteY0" fmla="*/ 2419350 h 2419350"/>
              <a:gd name="connsiteX1" fmla="*/ 853762 w 4609994"/>
              <a:gd name="connsiteY1" fmla="*/ 1265690 h 2419350"/>
              <a:gd name="connsiteX2" fmla="*/ 54903 w 4609994"/>
              <a:gd name="connsiteY2" fmla="*/ 1650050 h 2419350"/>
              <a:gd name="connsiteX3" fmla="*/ 299728 w 4609994"/>
              <a:gd name="connsiteY3" fmla="*/ 939274 h 2419350"/>
              <a:gd name="connsiteX4" fmla="*/ 0 w 4609994"/>
              <a:gd name="connsiteY4" fmla="*/ 964418 h 2419350"/>
              <a:gd name="connsiteX5" fmla="*/ 0 w 4609994"/>
              <a:gd name="connsiteY5" fmla="*/ 0 h 2419350"/>
              <a:gd name="connsiteX6" fmla="*/ 4095552 w 4609994"/>
              <a:gd name="connsiteY6" fmla="*/ 0 h 2419350"/>
              <a:gd name="connsiteX7" fmla="*/ 3529790 w 4609994"/>
              <a:gd name="connsiteY7" fmla="*/ 270603 h 2419350"/>
              <a:gd name="connsiteX8" fmla="*/ 4609994 w 4609994"/>
              <a:gd name="connsiteY8" fmla="*/ 814308 h 2419350"/>
              <a:gd name="connsiteX9" fmla="*/ 3321486 w 4609994"/>
              <a:gd name="connsiteY9" fmla="*/ 747094 h 2419350"/>
              <a:gd name="connsiteX10" fmla="*/ 3675332 w 4609994"/>
              <a:gd name="connsiteY10" fmla="*/ 1742374 h 2419350"/>
              <a:gd name="connsiteX11" fmla="*/ 2559419 w 4609994"/>
              <a:gd name="connsiteY11" fmla="*/ 1039709 h 2419350"/>
              <a:gd name="connsiteX12" fmla="*/ 2350303 w 4609994"/>
              <a:gd name="connsiteY12" fmla="*/ 2059519 h 2419350"/>
              <a:gd name="connsiteX13" fmla="*/ 1615829 w 4609994"/>
              <a:gd name="connsiteY13" fmla="*/ 1132033 h 241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09994" h="2419350">
                <a:moveTo>
                  <a:pt x="1062066" y="2419350"/>
                </a:moveTo>
                <a:cubicBezTo>
                  <a:pt x="992541" y="2034797"/>
                  <a:pt x="923287" y="1650243"/>
                  <a:pt x="853762" y="1265690"/>
                </a:cubicBezTo>
                <a:lnTo>
                  <a:pt x="54903" y="1650050"/>
                </a:lnTo>
                <a:lnTo>
                  <a:pt x="299728" y="939274"/>
                </a:lnTo>
                <a:lnTo>
                  <a:pt x="0" y="964418"/>
                </a:lnTo>
                <a:lnTo>
                  <a:pt x="0" y="0"/>
                </a:lnTo>
                <a:lnTo>
                  <a:pt x="4095552" y="0"/>
                </a:lnTo>
                <a:lnTo>
                  <a:pt x="3529790" y="270603"/>
                </a:lnTo>
                <a:lnTo>
                  <a:pt x="4609994" y="814308"/>
                </a:lnTo>
                <a:lnTo>
                  <a:pt x="3321486" y="747094"/>
                </a:lnTo>
                <a:lnTo>
                  <a:pt x="3675332" y="1742374"/>
                </a:lnTo>
                <a:lnTo>
                  <a:pt x="2559419" y="1039709"/>
                </a:lnTo>
                <a:lnTo>
                  <a:pt x="2350303" y="2059519"/>
                </a:lnTo>
                <a:lnTo>
                  <a:pt x="1615829" y="1132033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/>
          <p:cNvSpPr/>
          <p:nvPr/>
        </p:nvSpPr>
        <p:spPr>
          <a:xfrm rot="10800000">
            <a:off x="3145725" y="3098073"/>
            <a:ext cx="706418" cy="400837"/>
          </a:xfrm>
          <a:custGeom>
            <a:avLst/>
            <a:gdLst>
              <a:gd name="connsiteX0" fmla="*/ 2258879 w 4263757"/>
              <a:gd name="connsiteY0" fmla="*/ 2419350 h 2419350"/>
              <a:gd name="connsiteX1" fmla="*/ 2050575 w 4263757"/>
              <a:gd name="connsiteY1" fmla="*/ 1265690 h 2419350"/>
              <a:gd name="connsiteX2" fmla="*/ 1251717 w 4263757"/>
              <a:gd name="connsiteY2" fmla="*/ 1650050 h 2419350"/>
              <a:gd name="connsiteX3" fmla="*/ 1496541 w 4263757"/>
              <a:gd name="connsiteY3" fmla="*/ 939274 h 2419350"/>
              <a:gd name="connsiteX4" fmla="*/ 0 w 4263757"/>
              <a:gd name="connsiteY4" fmla="*/ 1064818 h 2419350"/>
              <a:gd name="connsiteX5" fmla="*/ 970371 w 4263757"/>
              <a:gd name="connsiteY5" fmla="*/ 521692 h 2419350"/>
              <a:gd name="connsiteX6" fmla="*/ 109724 w 4263757"/>
              <a:gd name="connsiteY6" fmla="*/ 0 h 2419350"/>
              <a:gd name="connsiteX7" fmla="*/ 4263757 w 4263757"/>
              <a:gd name="connsiteY7" fmla="*/ 0 h 2419350"/>
              <a:gd name="connsiteX8" fmla="*/ 4263757 w 4263757"/>
              <a:gd name="connsiteY8" fmla="*/ 1359286 h 2419350"/>
              <a:gd name="connsiteX9" fmla="*/ 3756232 w 4263757"/>
              <a:gd name="connsiteY9" fmla="*/ 1039709 h 2419350"/>
              <a:gd name="connsiteX10" fmla="*/ 3547116 w 4263757"/>
              <a:gd name="connsiteY10" fmla="*/ 2059519 h 2419350"/>
              <a:gd name="connsiteX11" fmla="*/ 2812642 w 4263757"/>
              <a:gd name="connsiteY11" fmla="*/ 1132033 h 241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63757" h="2419350">
                <a:moveTo>
                  <a:pt x="2258879" y="2419350"/>
                </a:moveTo>
                <a:cubicBezTo>
                  <a:pt x="2189354" y="2034797"/>
                  <a:pt x="2120100" y="1650243"/>
                  <a:pt x="2050575" y="1265690"/>
                </a:cubicBezTo>
                <a:lnTo>
                  <a:pt x="1251717" y="1650050"/>
                </a:lnTo>
                <a:lnTo>
                  <a:pt x="1496541" y="939274"/>
                </a:lnTo>
                <a:lnTo>
                  <a:pt x="0" y="1064818"/>
                </a:lnTo>
                <a:lnTo>
                  <a:pt x="970371" y="521692"/>
                </a:lnTo>
                <a:lnTo>
                  <a:pt x="109724" y="0"/>
                </a:lnTo>
                <a:lnTo>
                  <a:pt x="4263757" y="0"/>
                </a:lnTo>
                <a:lnTo>
                  <a:pt x="4263757" y="1359286"/>
                </a:lnTo>
                <a:lnTo>
                  <a:pt x="3756232" y="1039709"/>
                </a:lnTo>
                <a:lnTo>
                  <a:pt x="3547116" y="2059519"/>
                </a:lnTo>
                <a:lnTo>
                  <a:pt x="2812642" y="1132033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/>
          <p:cNvSpPr/>
          <p:nvPr/>
        </p:nvSpPr>
        <p:spPr>
          <a:xfrm rot="10800000">
            <a:off x="2371589" y="3556129"/>
            <a:ext cx="741238" cy="379762"/>
          </a:xfrm>
          <a:custGeom>
            <a:avLst/>
            <a:gdLst>
              <a:gd name="connsiteX0" fmla="*/ 4064108 w 4473920"/>
              <a:gd name="connsiteY0" fmla="*/ 2292144 h 2292144"/>
              <a:gd name="connsiteX1" fmla="*/ 0 w 4473920"/>
              <a:gd name="connsiteY1" fmla="*/ 2292144 h 2292144"/>
              <a:gd name="connsiteX2" fmla="*/ 0 w 4473920"/>
              <a:gd name="connsiteY2" fmla="*/ 1474023 h 2292144"/>
              <a:gd name="connsiteX3" fmla="*/ 18383 w 4473920"/>
              <a:gd name="connsiteY3" fmla="*/ 1471192 h 2292144"/>
              <a:gd name="connsiteX4" fmla="*/ 0 w 4473920"/>
              <a:gd name="connsiteY4" fmla="*/ 1454783 h 2292144"/>
              <a:gd name="connsiteX5" fmla="*/ 0 w 4473920"/>
              <a:gd name="connsiteY5" fmla="*/ 912387 h 2292144"/>
              <a:gd name="connsiteX6" fmla="*/ 744741 w 4473920"/>
              <a:gd name="connsiteY6" fmla="*/ 1220682 h 2292144"/>
              <a:gd name="connsiteX7" fmla="*/ 1026086 w 4473920"/>
              <a:gd name="connsiteY7" fmla="*/ 443270 h 2292144"/>
              <a:gd name="connsiteX8" fmla="*/ 1688330 w 4473920"/>
              <a:gd name="connsiteY8" fmla="*/ 1120246 h 2292144"/>
              <a:gd name="connsiteX9" fmla="*/ 2695222 w 4473920"/>
              <a:gd name="connsiteY9" fmla="*/ 0 h 2292144"/>
              <a:gd name="connsiteX10" fmla="*/ 2595940 w 4473920"/>
              <a:gd name="connsiteY10" fmla="*/ 1028502 h 2292144"/>
              <a:gd name="connsiteX11" fmla="*/ 3738906 w 4473920"/>
              <a:gd name="connsiteY11" fmla="*/ 860851 h 2292144"/>
              <a:gd name="connsiteX12" fmla="*/ 3284966 w 4473920"/>
              <a:gd name="connsiteY12" fmla="*/ 1412862 h 2292144"/>
              <a:gd name="connsiteX13" fmla="*/ 4473920 w 4473920"/>
              <a:gd name="connsiteY13" fmla="*/ 1571628 h 2292144"/>
              <a:gd name="connsiteX14" fmla="*/ 3529790 w 4473920"/>
              <a:gd name="connsiteY14" fmla="*/ 2023203 h 229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473920" h="2292144">
                <a:moveTo>
                  <a:pt x="4064108" y="2292144"/>
                </a:moveTo>
                <a:lnTo>
                  <a:pt x="0" y="2292144"/>
                </a:lnTo>
                <a:lnTo>
                  <a:pt x="0" y="1474023"/>
                </a:lnTo>
                <a:lnTo>
                  <a:pt x="18383" y="1471192"/>
                </a:lnTo>
                <a:lnTo>
                  <a:pt x="0" y="1454783"/>
                </a:lnTo>
                <a:lnTo>
                  <a:pt x="0" y="912387"/>
                </a:lnTo>
                <a:lnTo>
                  <a:pt x="744741" y="1220682"/>
                </a:lnTo>
                <a:lnTo>
                  <a:pt x="1026086" y="443270"/>
                </a:lnTo>
                <a:lnTo>
                  <a:pt x="1688330" y="1120246"/>
                </a:lnTo>
                <a:lnTo>
                  <a:pt x="2695222" y="0"/>
                </a:lnTo>
                <a:cubicBezTo>
                  <a:pt x="2662218" y="342834"/>
                  <a:pt x="2628944" y="685668"/>
                  <a:pt x="2595940" y="1028502"/>
                </a:cubicBezTo>
                <a:lnTo>
                  <a:pt x="3738906" y="860851"/>
                </a:lnTo>
                <a:lnTo>
                  <a:pt x="3284966" y="1412862"/>
                </a:lnTo>
                <a:lnTo>
                  <a:pt x="4473920" y="1571628"/>
                </a:lnTo>
                <a:lnTo>
                  <a:pt x="3529790" y="2023203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/>
          <p:cNvSpPr/>
          <p:nvPr/>
        </p:nvSpPr>
        <p:spPr>
          <a:xfrm rot="10800000">
            <a:off x="3145725" y="3544663"/>
            <a:ext cx="712469" cy="421250"/>
          </a:xfrm>
          <a:custGeom>
            <a:avLst/>
            <a:gdLst>
              <a:gd name="connsiteX0" fmla="*/ 4300278 w 4300278"/>
              <a:gd name="connsiteY0" fmla="*/ 2542560 h 2542560"/>
              <a:gd name="connsiteX1" fmla="*/ 527594 w 4300278"/>
              <a:gd name="connsiteY1" fmla="*/ 2542560 h 2542560"/>
              <a:gd name="connsiteX2" fmla="*/ 1006892 w 4300278"/>
              <a:gd name="connsiteY2" fmla="*/ 2274292 h 2542560"/>
              <a:gd name="connsiteX3" fmla="*/ 0 w 4300278"/>
              <a:gd name="connsiteY3" fmla="*/ 1663951 h 2542560"/>
              <a:gd name="connsiteX4" fmla="*/ 1251717 w 4300278"/>
              <a:gd name="connsiteY4" fmla="*/ 1471192 h 2542560"/>
              <a:gd name="connsiteX5" fmla="*/ 100094 w 4300278"/>
              <a:gd name="connsiteY5" fmla="*/ 443270 h 2542560"/>
              <a:gd name="connsiteX6" fmla="*/ 1978075 w 4300278"/>
              <a:gd name="connsiteY6" fmla="*/ 1220682 h 2542560"/>
              <a:gd name="connsiteX7" fmla="*/ 2259420 w 4300278"/>
              <a:gd name="connsiteY7" fmla="*/ 443270 h 2542560"/>
              <a:gd name="connsiteX8" fmla="*/ 2921664 w 4300278"/>
              <a:gd name="connsiteY8" fmla="*/ 1120246 h 2542560"/>
              <a:gd name="connsiteX9" fmla="*/ 3928556 w 4300278"/>
              <a:gd name="connsiteY9" fmla="*/ 0 h 2542560"/>
              <a:gd name="connsiteX10" fmla="*/ 3829273 w 4300278"/>
              <a:gd name="connsiteY10" fmla="*/ 1028502 h 2542560"/>
              <a:gd name="connsiteX11" fmla="*/ 4300278 w 4300278"/>
              <a:gd name="connsiteY11" fmla="*/ 959415 h 25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00278" h="2542560">
                <a:moveTo>
                  <a:pt x="4300278" y="2542560"/>
                </a:moveTo>
                <a:lnTo>
                  <a:pt x="527594" y="2542560"/>
                </a:lnTo>
                <a:lnTo>
                  <a:pt x="1006892" y="2274292"/>
                </a:lnTo>
                <a:lnTo>
                  <a:pt x="0" y="1663951"/>
                </a:lnTo>
                <a:lnTo>
                  <a:pt x="1251717" y="1471192"/>
                </a:lnTo>
                <a:lnTo>
                  <a:pt x="100094" y="443270"/>
                </a:lnTo>
                <a:lnTo>
                  <a:pt x="1978075" y="1220682"/>
                </a:lnTo>
                <a:lnTo>
                  <a:pt x="2259420" y="443270"/>
                </a:lnTo>
                <a:lnTo>
                  <a:pt x="2921664" y="1120246"/>
                </a:lnTo>
                <a:lnTo>
                  <a:pt x="3928556" y="0"/>
                </a:lnTo>
                <a:cubicBezTo>
                  <a:pt x="3895552" y="342834"/>
                  <a:pt x="3862277" y="685668"/>
                  <a:pt x="3829273" y="1028502"/>
                </a:cubicBezTo>
                <a:lnTo>
                  <a:pt x="4300278" y="959415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: 図形 25"/>
          <p:cNvSpPr/>
          <p:nvPr/>
        </p:nvSpPr>
        <p:spPr>
          <a:xfrm>
            <a:off x="7906312" y="3031327"/>
            <a:ext cx="779249" cy="467915"/>
          </a:xfrm>
          <a:custGeom>
            <a:avLst/>
            <a:gdLst>
              <a:gd name="connsiteX0" fmla="*/ 3445225 w 5207023"/>
              <a:gd name="connsiteY0" fmla="*/ 0 h 3126659"/>
              <a:gd name="connsiteX1" fmla="*/ 4314865 w 5207023"/>
              <a:gd name="connsiteY1" fmla="*/ 560928 h 3126659"/>
              <a:gd name="connsiteX2" fmla="*/ 5207023 w 5207023"/>
              <a:gd name="connsiteY2" fmla="*/ 454168 h 3126659"/>
              <a:gd name="connsiteX3" fmla="*/ 5207023 w 5207023"/>
              <a:gd name="connsiteY3" fmla="*/ 3126659 h 3126659"/>
              <a:gd name="connsiteX4" fmla="*/ 1161329 w 5207023"/>
              <a:gd name="connsiteY4" fmla="*/ 3126659 h 3126659"/>
              <a:gd name="connsiteX5" fmla="*/ 0 w 5207023"/>
              <a:gd name="connsiteY5" fmla="*/ 2811560 h 3126659"/>
              <a:gd name="connsiteX6" fmla="*/ 631041 w 5207023"/>
              <a:gd name="connsiteY6" fmla="*/ 2147836 h 3126659"/>
              <a:gd name="connsiteX7" fmla="*/ 0 w 5207023"/>
              <a:gd name="connsiteY7" fmla="*/ 1484111 h 3126659"/>
              <a:gd name="connsiteX8" fmla="*/ 1168494 w 5207023"/>
              <a:gd name="connsiteY8" fmla="*/ 1167068 h 3126659"/>
              <a:gd name="connsiteX9" fmla="*/ 1315949 w 5207023"/>
              <a:gd name="connsiteY9" fmla="*/ 410194 h 3126659"/>
              <a:gd name="connsiteX10" fmla="*/ 2575586 w 5207023"/>
              <a:gd name="connsiteY10" fmla="*/ 560928 h 3126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07023" h="3126659">
                <a:moveTo>
                  <a:pt x="3445225" y="0"/>
                </a:moveTo>
                <a:lnTo>
                  <a:pt x="4314865" y="560928"/>
                </a:lnTo>
                <a:lnTo>
                  <a:pt x="5207023" y="454168"/>
                </a:lnTo>
                <a:lnTo>
                  <a:pt x="5207023" y="3126659"/>
                </a:lnTo>
                <a:lnTo>
                  <a:pt x="1161329" y="3126659"/>
                </a:lnTo>
                <a:lnTo>
                  <a:pt x="0" y="2811560"/>
                </a:lnTo>
                <a:lnTo>
                  <a:pt x="631041" y="2147836"/>
                </a:lnTo>
                <a:lnTo>
                  <a:pt x="0" y="1484111"/>
                </a:lnTo>
                <a:lnTo>
                  <a:pt x="1168494" y="1167068"/>
                </a:lnTo>
                <a:lnTo>
                  <a:pt x="1315949" y="410194"/>
                </a:lnTo>
                <a:lnTo>
                  <a:pt x="2575586" y="560928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/>
          <p:cNvSpPr/>
          <p:nvPr/>
        </p:nvSpPr>
        <p:spPr>
          <a:xfrm>
            <a:off x="8723442" y="3031327"/>
            <a:ext cx="758287" cy="467915"/>
          </a:xfrm>
          <a:custGeom>
            <a:avLst/>
            <a:gdLst>
              <a:gd name="connsiteX0" fmla="*/ 1621728 w 5066952"/>
              <a:gd name="connsiteY0" fmla="*/ 0 h 3126659"/>
              <a:gd name="connsiteX1" fmla="*/ 2491368 w 5066952"/>
              <a:gd name="connsiteY1" fmla="*/ 560928 h 3126659"/>
              <a:gd name="connsiteX2" fmla="*/ 3751004 w 5066952"/>
              <a:gd name="connsiteY2" fmla="*/ 410194 h 3126659"/>
              <a:gd name="connsiteX3" fmla="*/ 3898460 w 5066952"/>
              <a:gd name="connsiteY3" fmla="*/ 1167068 h 3126659"/>
              <a:gd name="connsiteX4" fmla="*/ 5066952 w 5066952"/>
              <a:gd name="connsiteY4" fmla="*/ 1484111 h 3126659"/>
              <a:gd name="connsiteX5" fmla="*/ 4435912 w 5066952"/>
              <a:gd name="connsiteY5" fmla="*/ 2147836 h 3126659"/>
              <a:gd name="connsiteX6" fmla="*/ 5066952 w 5066952"/>
              <a:gd name="connsiteY6" fmla="*/ 2811560 h 3126659"/>
              <a:gd name="connsiteX7" fmla="*/ 3905624 w 5066952"/>
              <a:gd name="connsiteY7" fmla="*/ 3126659 h 3126659"/>
              <a:gd name="connsiteX8" fmla="*/ 0 w 5066952"/>
              <a:gd name="connsiteY8" fmla="*/ 3126659 h 3126659"/>
              <a:gd name="connsiteX9" fmla="*/ 0 w 5066952"/>
              <a:gd name="connsiteY9" fmla="*/ 470930 h 3126659"/>
              <a:gd name="connsiteX10" fmla="*/ 752088 w 5066952"/>
              <a:gd name="connsiteY10" fmla="*/ 560928 h 3126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66952" h="3126659">
                <a:moveTo>
                  <a:pt x="1621728" y="0"/>
                </a:moveTo>
                <a:lnTo>
                  <a:pt x="2491368" y="560928"/>
                </a:lnTo>
                <a:lnTo>
                  <a:pt x="3751004" y="410194"/>
                </a:lnTo>
                <a:lnTo>
                  <a:pt x="3898460" y="1167068"/>
                </a:lnTo>
                <a:lnTo>
                  <a:pt x="5066952" y="1484111"/>
                </a:lnTo>
                <a:lnTo>
                  <a:pt x="4435912" y="2147836"/>
                </a:lnTo>
                <a:lnTo>
                  <a:pt x="5066952" y="2811560"/>
                </a:lnTo>
                <a:lnTo>
                  <a:pt x="3905624" y="3126659"/>
                </a:lnTo>
                <a:lnTo>
                  <a:pt x="0" y="3126659"/>
                </a:lnTo>
                <a:lnTo>
                  <a:pt x="0" y="470930"/>
                </a:lnTo>
                <a:lnTo>
                  <a:pt x="752088" y="560928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フリーフォーム: 図形 27"/>
          <p:cNvSpPr/>
          <p:nvPr/>
        </p:nvSpPr>
        <p:spPr>
          <a:xfrm>
            <a:off x="7906312" y="3552390"/>
            <a:ext cx="779249" cy="505260"/>
          </a:xfrm>
          <a:custGeom>
            <a:avLst/>
            <a:gdLst>
              <a:gd name="connsiteX0" fmla="*/ 1216732 w 5207023"/>
              <a:gd name="connsiteY0" fmla="*/ 0 h 3376202"/>
              <a:gd name="connsiteX1" fmla="*/ 5207023 w 5207023"/>
              <a:gd name="connsiteY1" fmla="*/ 0 h 3376202"/>
              <a:gd name="connsiteX2" fmla="*/ 5207023 w 5207023"/>
              <a:gd name="connsiteY2" fmla="*/ 2922034 h 3376202"/>
              <a:gd name="connsiteX3" fmla="*/ 4314865 w 5207023"/>
              <a:gd name="connsiteY3" fmla="*/ 2815274 h 3376202"/>
              <a:gd name="connsiteX4" fmla="*/ 3445225 w 5207023"/>
              <a:gd name="connsiteY4" fmla="*/ 3376202 h 3376202"/>
              <a:gd name="connsiteX5" fmla="*/ 2575586 w 5207023"/>
              <a:gd name="connsiteY5" fmla="*/ 2815274 h 3376202"/>
              <a:gd name="connsiteX6" fmla="*/ 1315949 w 5207023"/>
              <a:gd name="connsiteY6" fmla="*/ 2966008 h 3376202"/>
              <a:gd name="connsiteX7" fmla="*/ 1168494 w 5207023"/>
              <a:gd name="connsiteY7" fmla="*/ 2209134 h 3376202"/>
              <a:gd name="connsiteX8" fmla="*/ 0 w 5207023"/>
              <a:gd name="connsiteY8" fmla="*/ 1892091 h 3376202"/>
              <a:gd name="connsiteX9" fmla="*/ 631041 w 5207023"/>
              <a:gd name="connsiteY9" fmla="*/ 1228367 h 3376202"/>
              <a:gd name="connsiteX10" fmla="*/ 0 w 5207023"/>
              <a:gd name="connsiteY10" fmla="*/ 564642 h 3376202"/>
              <a:gd name="connsiteX11" fmla="*/ 1168494 w 5207023"/>
              <a:gd name="connsiteY11" fmla="*/ 247599 h 3376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7023" h="3376202">
                <a:moveTo>
                  <a:pt x="1216732" y="0"/>
                </a:moveTo>
                <a:lnTo>
                  <a:pt x="5207023" y="0"/>
                </a:lnTo>
                <a:lnTo>
                  <a:pt x="5207023" y="2922034"/>
                </a:lnTo>
                <a:lnTo>
                  <a:pt x="4314865" y="2815274"/>
                </a:lnTo>
                <a:lnTo>
                  <a:pt x="3445225" y="3376202"/>
                </a:lnTo>
                <a:lnTo>
                  <a:pt x="2575586" y="2815274"/>
                </a:lnTo>
                <a:lnTo>
                  <a:pt x="1315949" y="2966008"/>
                </a:lnTo>
                <a:lnTo>
                  <a:pt x="1168494" y="2209134"/>
                </a:lnTo>
                <a:lnTo>
                  <a:pt x="0" y="1892091"/>
                </a:lnTo>
                <a:lnTo>
                  <a:pt x="631041" y="1228367"/>
                </a:lnTo>
                <a:lnTo>
                  <a:pt x="0" y="564642"/>
                </a:lnTo>
                <a:lnTo>
                  <a:pt x="1168494" y="247599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: 図形 28"/>
          <p:cNvSpPr/>
          <p:nvPr/>
        </p:nvSpPr>
        <p:spPr>
          <a:xfrm>
            <a:off x="8723442" y="3552390"/>
            <a:ext cx="758287" cy="505260"/>
          </a:xfrm>
          <a:custGeom>
            <a:avLst/>
            <a:gdLst>
              <a:gd name="connsiteX0" fmla="*/ 0 w 5066952"/>
              <a:gd name="connsiteY0" fmla="*/ 0 h 3376202"/>
              <a:gd name="connsiteX1" fmla="*/ 3850222 w 5066952"/>
              <a:gd name="connsiteY1" fmla="*/ 0 h 3376202"/>
              <a:gd name="connsiteX2" fmla="*/ 3898460 w 5066952"/>
              <a:gd name="connsiteY2" fmla="*/ 247599 h 3376202"/>
              <a:gd name="connsiteX3" fmla="*/ 5066952 w 5066952"/>
              <a:gd name="connsiteY3" fmla="*/ 564642 h 3376202"/>
              <a:gd name="connsiteX4" fmla="*/ 4435912 w 5066952"/>
              <a:gd name="connsiteY4" fmla="*/ 1228367 h 3376202"/>
              <a:gd name="connsiteX5" fmla="*/ 5066952 w 5066952"/>
              <a:gd name="connsiteY5" fmla="*/ 1892091 h 3376202"/>
              <a:gd name="connsiteX6" fmla="*/ 3898460 w 5066952"/>
              <a:gd name="connsiteY6" fmla="*/ 2209134 h 3376202"/>
              <a:gd name="connsiteX7" fmla="*/ 3751004 w 5066952"/>
              <a:gd name="connsiteY7" fmla="*/ 2966008 h 3376202"/>
              <a:gd name="connsiteX8" fmla="*/ 2491368 w 5066952"/>
              <a:gd name="connsiteY8" fmla="*/ 2815274 h 3376202"/>
              <a:gd name="connsiteX9" fmla="*/ 1621728 w 5066952"/>
              <a:gd name="connsiteY9" fmla="*/ 3376202 h 3376202"/>
              <a:gd name="connsiteX10" fmla="*/ 752088 w 5066952"/>
              <a:gd name="connsiteY10" fmla="*/ 2815274 h 3376202"/>
              <a:gd name="connsiteX11" fmla="*/ 0 w 5066952"/>
              <a:gd name="connsiteY11" fmla="*/ 2905272 h 3376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66952" h="3376202">
                <a:moveTo>
                  <a:pt x="0" y="0"/>
                </a:moveTo>
                <a:lnTo>
                  <a:pt x="3850222" y="0"/>
                </a:lnTo>
                <a:lnTo>
                  <a:pt x="3898460" y="247599"/>
                </a:lnTo>
                <a:lnTo>
                  <a:pt x="5066952" y="564642"/>
                </a:lnTo>
                <a:lnTo>
                  <a:pt x="4435912" y="1228367"/>
                </a:lnTo>
                <a:lnTo>
                  <a:pt x="5066952" y="1892091"/>
                </a:lnTo>
                <a:lnTo>
                  <a:pt x="3898460" y="2209134"/>
                </a:lnTo>
                <a:lnTo>
                  <a:pt x="3751004" y="2966008"/>
                </a:lnTo>
                <a:lnTo>
                  <a:pt x="2491368" y="2815274"/>
                </a:lnTo>
                <a:lnTo>
                  <a:pt x="1621728" y="3376202"/>
                </a:lnTo>
                <a:lnTo>
                  <a:pt x="752088" y="2815274"/>
                </a:lnTo>
                <a:lnTo>
                  <a:pt x="0" y="2905272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: 図形 29"/>
          <p:cNvSpPr/>
          <p:nvPr/>
        </p:nvSpPr>
        <p:spPr>
          <a:xfrm>
            <a:off x="6076691" y="3555634"/>
            <a:ext cx="756869" cy="442466"/>
          </a:xfrm>
          <a:custGeom>
            <a:avLst/>
            <a:gdLst>
              <a:gd name="connsiteX0" fmla="*/ 694632 w 4998321"/>
              <a:gd name="connsiteY0" fmla="*/ 0 h 2922025"/>
              <a:gd name="connsiteX1" fmla="*/ 4998321 w 4998321"/>
              <a:gd name="connsiteY1" fmla="*/ 0 h 2922025"/>
              <a:gd name="connsiteX2" fmla="*/ 4998321 w 4998321"/>
              <a:gd name="connsiteY2" fmla="*/ 2578793 h 2922025"/>
              <a:gd name="connsiteX3" fmla="*/ 4129167 w 4998321"/>
              <a:gd name="connsiteY3" fmla="*/ 2327993 h 2922025"/>
              <a:gd name="connsiteX4" fmla="*/ 3457933 w 4998321"/>
              <a:gd name="connsiteY4" fmla="*/ 2922025 h 2922025"/>
              <a:gd name="connsiteX5" fmla="*/ 2786697 w 4998321"/>
              <a:gd name="connsiteY5" fmla="*/ 2327993 h 2922025"/>
              <a:gd name="connsiteX6" fmla="*/ 1728966 w 4998321"/>
              <a:gd name="connsiteY6" fmla="*/ 2633208 h 2922025"/>
              <a:gd name="connsiteX7" fmla="*/ 1624087 w 4998321"/>
              <a:gd name="connsiteY7" fmla="*/ 1909529 h 2922025"/>
              <a:gd name="connsiteX8" fmla="*/ 463275 w 4998321"/>
              <a:gd name="connsiteY8" fmla="*/ 1844145 h 2922025"/>
              <a:gd name="connsiteX9" fmla="*/ 952853 w 4998321"/>
              <a:gd name="connsiteY9" fmla="*/ 1184728 h 2922025"/>
              <a:gd name="connsiteX10" fmla="*/ 0 w 4998321"/>
              <a:gd name="connsiteY10" fmla="*/ 766264 h 2922025"/>
              <a:gd name="connsiteX11" fmla="*/ 952853 w 4998321"/>
              <a:gd name="connsiteY11" fmla="*/ 347800 h 292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98321" h="2922025">
                <a:moveTo>
                  <a:pt x="694632" y="0"/>
                </a:moveTo>
                <a:lnTo>
                  <a:pt x="4998321" y="0"/>
                </a:lnTo>
                <a:lnTo>
                  <a:pt x="4998321" y="2578793"/>
                </a:lnTo>
                <a:lnTo>
                  <a:pt x="4129167" y="2327993"/>
                </a:lnTo>
                <a:lnTo>
                  <a:pt x="3457933" y="2922025"/>
                </a:lnTo>
                <a:lnTo>
                  <a:pt x="2786697" y="2327993"/>
                </a:lnTo>
                <a:lnTo>
                  <a:pt x="1728966" y="2633208"/>
                </a:lnTo>
                <a:lnTo>
                  <a:pt x="1624087" y="1909529"/>
                </a:lnTo>
                <a:lnTo>
                  <a:pt x="463275" y="1844145"/>
                </a:lnTo>
                <a:lnTo>
                  <a:pt x="952853" y="1184728"/>
                </a:lnTo>
                <a:lnTo>
                  <a:pt x="0" y="766264"/>
                </a:lnTo>
                <a:lnTo>
                  <a:pt x="952853" y="347800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: 図形 30"/>
          <p:cNvSpPr/>
          <p:nvPr/>
        </p:nvSpPr>
        <p:spPr>
          <a:xfrm>
            <a:off x="6867974" y="3555634"/>
            <a:ext cx="740320" cy="442466"/>
          </a:xfrm>
          <a:custGeom>
            <a:avLst/>
            <a:gdLst>
              <a:gd name="connsiteX0" fmla="*/ 0 w 4889036"/>
              <a:gd name="connsiteY0" fmla="*/ 0 h 2922025"/>
              <a:gd name="connsiteX1" fmla="*/ 4194404 w 4889036"/>
              <a:gd name="connsiteY1" fmla="*/ 0 h 2922025"/>
              <a:gd name="connsiteX2" fmla="*/ 3936184 w 4889036"/>
              <a:gd name="connsiteY2" fmla="*/ 347800 h 2922025"/>
              <a:gd name="connsiteX3" fmla="*/ 4889036 w 4889036"/>
              <a:gd name="connsiteY3" fmla="*/ 766264 h 2922025"/>
              <a:gd name="connsiteX4" fmla="*/ 3936184 w 4889036"/>
              <a:gd name="connsiteY4" fmla="*/ 1184728 h 2922025"/>
              <a:gd name="connsiteX5" fmla="*/ 4425760 w 4889036"/>
              <a:gd name="connsiteY5" fmla="*/ 1844145 h 2922025"/>
              <a:gd name="connsiteX6" fmla="*/ 3264948 w 4889036"/>
              <a:gd name="connsiteY6" fmla="*/ 1909529 h 2922025"/>
              <a:gd name="connsiteX7" fmla="*/ 3160070 w 4889036"/>
              <a:gd name="connsiteY7" fmla="*/ 2633208 h 2922025"/>
              <a:gd name="connsiteX8" fmla="*/ 2102338 w 4889036"/>
              <a:gd name="connsiteY8" fmla="*/ 2327993 h 2922025"/>
              <a:gd name="connsiteX9" fmla="*/ 1431104 w 4889036"/>
              <a:gd name="connsiteY9" fmla="*/ 2922025 h 2922025"/>
              <a:gd name="connsiteX10" fmla="*/ 759868 w 4889036"/>
              <a:gd name="connsiteY10" fmla="*/ 2327993 h 2922025"/>
              <a:gd name="connsiteX11" fmla="*/ 0 w 4889036"/>
              <a:gd name="connsiteY11" fmla="*/ 2547258 h 292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89036" h="2922025">
                <a:moveTo>
                  <a:pt x="0" y="0"/>
                </a:moveTo>
                <a:lnTo>
                  <a:pt x="4194404" y="0"/>
                </a:lnTo>
                <a:lnTo>
                  <a:pt x="3936184" y="347800"/>
                </a:lnTo>
                <a:lnTo>
                  <a:pt x="4889036" y="766264"/>
                </a:lnTo>
                <a:lnTo>
                  <a:pt x="3936184" y="1184728"/>
                </a:lnTo>
                <a:lnTo>
                  <a:pt x="4425760" y="1844145"/>
                </a:lnTo>
                <a:lnTo>
                  <a:pt x="3264948" y="1909529"/>
                </a:lnTo>
                <a:lnTo>
                  <a:pt x="3160070" y="2633208"/>
                </a:lnTo>
                <a:lnTo>
                  <a:pt x="2102338" y="2327993"/>
                </a:lnTo>
                <a:lnTo>
                  <a:pt x="1431104" y="2922025"/>
                </a:lnTo>
                <a:lnTo>
                  <a:pt x="759868" y="2327993"/>
                </a:lnTo>
                <a:lnTo>
                  <a:pt x="0" y="2547258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: 図形 31"/>
          <p:cNvSpPr/>
          <p:nvPr/>
        </p:nvSpPr>
        <p:spPr>
          <a:xfrm>
            <a:off x="6076691" y="3089649"/>
            <a:ext cx="756869" cy="428465"/>
          </a:xfrm>
          <a:custGeom>
            <a:avLst/>
            <a:gdLst>
              <a:gd name="connsiteX0" fmla="*/ 3457933 w 4998321"/>
              <a:gd name="connsiteY0" fmla="*/ 0 h 2829562"/>
              <a:gd name="connsiteX1" fmla="*/ 4129167 w 4998321"/>
              <a:gd name="connsiteY1" fmla="*/ 594032 h 2829562"/>
              <a:gd name="connsiteX2" fmla="*/ 4998321 w 4998321"/>
              <a:gd name="connsiteY2" fmla="*/ 343232 h 2829562"/>
              <a:gd name="connsiteX3" fmla="*/ 4998321 w 4998321"/>
              <a:gd name="connsiteY3" fmla="*/ 2829562 h 2829562"/>
              <a:gd name="connsiteX4" fmla="*/ 763281 w 4998321"/>
              <a:gd name="connsiteY4" fmla="*/ 2829562 h 2829562"/>
              <a:gd name="connsiteX5" fmla="*/ 952853 w 4998321"/>
              <a:gd name="connsiteY5" fmla="*/ 2574226 h 2829562"/>
              <a:gd name="connsiteX6" fmla="*/ 0 w 4998321"/>
              <a:gd name="connsiteY6" fmla="*/ 2155761 h 2829562"/>
              <a:gd name="connsiteX7" fmla="*/ 952853 w 4998321"/>
              <a:gd name="connsiteY7" fmla="*/ 1737297 h 2829562"/>
              <a:gd name="connsiteX8" fmla="*/ 463275 w 4998321"/>
              <a:gd name="connsiteY8" fmla="*/ 1077881 h 2829562"/>
              <a:gd name="connsiteX9" fmla="*/ 1624087 w 4998321"/>
              <a:gd name="connsiteY9" fmla="*/ 1012496 h 2829562"/>
              <a:gd name="connsiteX10" fmla="*/ 1728966 w 4998321"/>
              <a:gd name="connsiteY10" fmla="*/ 288817 h 2829562"/>
              <a:gd name="connsiteX11" fmla="*/ 2786697 w 4998321"/>
              <a:gd name="connsiteY11" fmla="*/ 594032 h 2829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98321" h="2829562">
                <a:moveTo>
                  <a:pt x="3457933" y="0"/>
                </a:moveTo>
                <a:lnTo>
                  <a:pt x="4129167" y="594032"/>
                </a:lnTo>
                <a:lnTo>
                  <a:pt x="4998321" y="343232"/>
                </a:lnTo>
                <a:lnTo>
                  <a:pt x="4998321" y="2829562"/>
                </a:lnTo>
                <a:lnTo>
                  <a:pt x="763281" y="2829562"/>
                </a:lnTo>
                <a:lnTo>
                  <a:pt x="952853" y="2574226"/>
                </a:lnTo>
                <a:lnTo>
                  <a:pt x="0" y="2155761"/>
                </a:lnTo>
                <a:lnTo>
                  <a:pt x="952853" y="1737297"/>
                </a:lnTo>
                <a:lnTo>
                  <a:pt x="463275" y="1077881"/>
                </a:lnTo>
                <a:lnTo>
                  <a:pt x="1624087" y="1012496"/>
                </a:lnTo>
                <a:lnTo>
                  <a:pt x="1728966" y="288817"/>
                </a:lnTo>
                <a:lnTo>
                  <a:pt x="2786697" y="594032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リーフォーム: 図形 32"/>
          <p:cNvSpPr/>
          <p:nvPr/>
        </p:nvSpPr>
        <p:spPr>
          <a:xfrm>
            <a:off x="6867974" y="3089649"/>
            <a:ext cx="740320" cy="428465"/>
          </a:xfrm>
          <a:custGeom>
            <a:avLst/>
            <a:gdLst>
              <a:gd name="connsiteX0" fmla="*/ 1431104 w 4889036"/>
              <a:gd name="connsiteY0" fmla="*/ 0 h 2829562"/>
              <a:gd name="connsiteX1" fmla="*/ 2102338 w 4889036"/>
              <a:gd name="connsiteY1" fmla="*/ 594032 h 2829562"/>
              <a:gd name="connsiteX2" fmla="*/ 3160070 w 4889036"/>
              <a:gd name="connsiteY2" fmla="*/ 288817 h 2829562"/>
              <a:gd name="connsiteX3" fmla="*/ 3264948 w 4889036"/>
              <a:gd name="connsiteY3" fmla="*/ 1012496 h 2829562"/>
              <a:gd name="connsiteX4" fmla="*/ 4425760 w 4889036"/>
              <a:gd name="connsiteY4" fmla="*/ 1077881 h 2829562"/>
              <a:gd name="connsiteX5" fmla="*/ 3936184 w 4889036"/>
              <a:gd name="connsiteY5" fmla="*/ 1737297 h 2829562"/>
              <a:gd name="connsiteX6" fmla="*/ 4889036 w 4889036"/>
              <a:gd name="connsiteY6" fmla="*/ 2155761 h 2829562"/>
              <a:gd name="connsiteX7" fmla="*/ 3936184 w 4889036"/>
              <a:gd name="connsiteY7" fmla="*/ 2574226 h 2829562"/>
              <a:gd name="connsiteX8" fmla="*/ 4125756 w 4889036"/>
              <a:gd name="connsiteY8" fmla="*/ 2829562 h 2829562"/>
              <a:gd name="connsiteX9" fmla="*/ 0 w 4889036"/>
              <a:gd name="connsiteY9" fmla="*/ 2829562 h 2829562"/>
              <a:gd name="connsiteX10" fmla="*/ 0 w 4889036"/>
              <a:gd name="connsiteY10" fmla="*/ 374768 h 2829562"/>
              <a:gd name="connsiteX11" fmla="*/ 759868 w 4889036"/>
              <a:gd name="connsiteY11" fmla="*/ 594032 h 2829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89036" h="2829562">
                <a:moveTo>
                  <a:pt x="1431104" y="0"/>
                </a:moveTo>
                <a:lnTo>
                  <a:pt x="2102338" y="594032"/>
                </a:lnTo>
                <a:lnTo>
                  <a:pt x="3160070" y="288817"/>
                </a:lnTo>
                <a:lnTo>
                  <a:pt x="3264948" y="1012496"/>
                </a:lnTo>
                <a:lnTo>
                  <a:pt x="4425760" y="1077881"/>
                </a:lnTo>
                <a:lnTo>
                  <a:pt x="3936184" y="1737297"/>
                </a:lnTo>
                <a:lnTo>
                  <a:pt x="4889036" y="2155761"/>
                </a:lnTo>
                <a:lnTo>
                  <a:pt x="3936184" y="2574226"/>
                </a:lnTo>
                <a:lnTo>
                  <a:pt x="4125756" y="2829562"/>
                </a:lnTo>
                <a:lnTo>
                  <a:pt x="0" y="2829562"/>
                </a:lnTo>
                <a:lnTo>
                  <a:pt x="0" y="374768"/>
                </a:lnTo>
                <a:lnTo>
                  <a:pt x="759868" y="594032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: 図形 33"/>
          <p:cNvSpPr/>
          <p:nvPr/>
        </p:nvSpPr>
        <p:spPr>
          <a:xfrm>
            <a:off x="1294600" y="3527102"/>
            <a:ext cx="789265" cy="486963"/>
          </a:xfrm>
          <a:custGeom>
            <a:avLst/>
            <a:gdLst>
              <a:gd name="connsiteX0" fmla="*/ 0 w 4763798"/>
              <a:gd name="connsiteY0" fmla="*/ 0 h 2939182"/>
              <a:gd name="connsiteX1" fmla="*/ 4081904 w 4763798"/>
              <a:gd name="connsiteY1" fmla="*/ 0 h 2939182"/>
              <a:gd name="connsiteX2" fmla="*/ 3810944 w 4763798"/>
              <a:gd name="connsiteY2" fmla="*/ 364957 h 2939182"/>
              <a:gd name="connsiteX3" fmla="*/ 4763798 w 4763798"/>
              <a:gd name="connsiteY3" fmla="*/ 783421 h 2939182"/>
              <a:gd name="connsiteX4" fmla="*/ 3810944 w 4763798"/>
              <a:gd name="connsiteY4" fmla="*/ 1201885 h 2939182"/>
              <a:gd name="connsiteX5" fmla="*/ 4300524 w 4763798"/>
              <a:gd name="connsiteY5" fmla="*/ 1861302 h 2939182"/>
              <a:gd name="connsiteX6" fmla="*/ 3139712 w 4763798"/>
              <a:gd name="connsiteY6" fmla="*/ 1926686 h 2939182"/>
              <a:gd name="connsiteX7" fmla="*/ 3034832 w 4763798"/>
              <a:gd name="connsiteY7" fmla="*/ 2650365 h 2939182"/>
              <a:gd name="connsiteX8" fmla="*/ 1977100 w 4763798"/>
              <a:gd name="connsiteY8" fmla="*/ 2345150 h 2939182"/>
              <a:gd name="connsiteX9" fmla="*/ 1305866 w 4763798"/>
              <a:gd name="connsiteY9" fmla="*/ 2939182 h 2939182"/>
              <a:gd name="connsiteX10" fmla="*/ 634632 w 4763798"/>
              <a:gd name="connsiteY10" fmla="*/ 2345150 h 2939182"/>
              <a:gd name="connsiteX11" fmla="*/ 0 w 4763798"/>
              <a:gd name="connsiteY11" fmla="*/ 2528277 h 2939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763798" h="2939182">
                <a:moveTo>
                  <a:pt x="0" y="0"/>
                </a:moveTo>
                <a:lnTo>
                  <a:pt x="4081904" y="0"/>
                </a:lnTo>
                <a:lnTo>
                  <a:pt x="3810944" y="364957"/>
                </a:lnTo>
                <a:lnTo>
                  <a:pt x="4763798" y="783421"/>
                </a:lnTo>
                <a:lnTo>
                  <a:pt x="3810944" y="1201885"/>
                </a:lnTo>
                <a:lnTo>
                  <a:pt x="4300524" y="1861302"/>
                </a:lnTo>
                <a:lnTo>
                  <a:pt x="3139712" y="1926686"/>
                </a:lnTo>
                <a:lnTo>
                  <a:pt x="3034832" y="2650365"/>
                </a:lnTo>
                <a:lnTo>
                  <a:pt x="1977100" y="2345150"/>
                </a:lnTo>
                <a:lnTo>
                  <a:pt x="1305866" y="2939182"/>
                </a:lnTo>
                <a:lnTo>
                  <a:pt x="634632" y="2345150"/>
                </a:lnTo>
                <a:lnTo>
                  <a:pt x="0" y="2528277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フリーフォーム: 図形 34"/>
          <p:cNvSpPr/>
          <p:nvPr/>
        </p:nvSpPr>
        <p:spPr>
          <a:xfrm>
            <a:off x="393395" y="3527102"/>
            <a:ext cx="830595" cy="486963"/>
          </a:xfrm>
          <a:custGeom>
            <a:avLst/>
            <a:gdLst>
              <a:gd name="connsiteX0" fmla="*/ 681894 w 5013254"/>
              <a:gd name="connsiteY0" fmla="*/ 0 h 2939182"/>
              <a:gd name="connsiteX1" fmla="*/ 5013254 w 5013254"/>
              <a:gd name="connsiteY1" fmla="*/ 0 h 2939182"/>
              <a:gd name="connsiteX2" fmla="*/ 5013254 w 5013254"/>
              <a:gd name="connsiteY2" fmla="*/ 2600259 h 2939182"/>
              <a:gd name="connsiteX3" fmla="*/ 4129166 w 5013254"/>
              <a:gd name="connsiteY3" fmla="*/ 2345150 h 2939182"/>
              <a:gd name="connsiteX4" fmla="*/ 3457934 w 5013254"/>
              <a:gd name="connsiteY4" fmla="*/ 2939182 h 2939182"/>
              <a:gd name="connsiteX5" fmla="*/ 2786698 w 5013254"/>
              <a:gd name="connsiteY5" fmla="*/ 2345150 h 2939182"/>
              <a:gd name="connsiteX6" fmla="*/ 1728966 w 5013254"/>
              <a:gd name="connsiteY6" fmla="*/ 2650365 h 2939182"/>
              <a:gd name="connsiteX7" fmla="*/ 1624087 w 5013254"/>
              <a:gd name="connsiteY7" fmla="*/ 1926686 h 2939182"/>
              <a:gd name="connsiteX8" fmla="*/ 463275 w 5013254"/>
              <a:gd name="connsiteY8" fmla="*/ 1861302 h 2939182"/>
              <a:gd name="connsiteX9" fmla="*/ 952853 w 5013254"/>
              <a:gd name="connsiteY9" fmla="*/ 1201885 h 2939182"/>
              <a:gd name="connsiteX10" fmla="*/ 0 w 5013254"/>
              <a:gd name="connsiteY10" fmla="*/ 783421 h 2939182"/>
              <a:gd name="connsiteX11" fmla="*/ 952853 w 5013254"/>
              <a:gd name="connsiteY11" fmla="*/ 364957 h 2939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13254" h="2939182">
                <a:moveTo>
                  <a:pt x="681894" y="0"/>
                </a:moveTo>
                <a:lnTo>
                  <a:pt x="5013254" y="0"/>
                </a:lnTo>
                <a:lnTo>
                  <a:pt x="5013254" y="2600259"/>
                </a:lnTo>
                <a:lnTo>
                  <a:pt x="4129166" y="2345150"/>
                </a:lnTo>
                <a:lnTo>
                  <a:pt x="3457934" y="2939182"/>
                </a:lnTo>
                <a:lnTo>
                  <a:pt x="2786698" y="2345150"/>
                </a:lnTo>
                <a:lnTo>
                  <a:pt x="1728966" y="2650365"/>
                </a:lnTo>
                <a:lnTo>
                  <a:pt x="1624087" y="1926686"/>
                </a:lnTo>
                <a:lnTo>
                  <a:pt x="463275" y="1861302"/>
                </a:lnTo>
                <a:lnTo>
                  <a:pt x="952853" y="1201885"/>
                </a:lnTo>
                <a:lnTo>
                  <a:pt x="0" y="783421"/>
                </a:lnTo>
                <a:lnTo>
                  <a:pt x="952853" y="364957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: 図形 35"/>
          <p:cNvSpPr/>
          <p:nvPr/>
        </p:nvSpPr>
        <p:spPr>
          <a:xfrm>
            <a:off x="1294600" y="2998956"/>
            <a:ext cx="789265" cy="475564"/>
          </a:xfrm>
          <a:custGeom>
            <a:avLst/>
            <a:gdLst>
              <a:gd name="connsiteX0" fmla="*/ 1305866 w 4763798"/>
              <a:gd name="connsiteY0" fmla="*/ 0 h 2870378"/>
              <a:gd name="connsiteX1" fmla="*/ 1977100 w 4763798"/>
              <a:gd name="connsiteY1" fmla="*/ 594032 h 2870378"/>
              <a:gd name="connsiteX2" fmla="*/ 3034832 w 4763798"/>
              <a:gd name="connsiteY2" fmla="*/ 288817 h 2870378"/>
              <a:gd name="connsiteX3" fmla="*/ 3139712 w 4763798"/>
              <a:gd name="connsiteY3" fmla="*/ 1012496 h 2870378"/>
              <a:gd name="connsiteX4" fmla="*/ 4300524 w 4763798"/>
              <a:gd name="connsiteY4" fmla="*/ 1077881 h 2870378"/>
              <a:gd name="connsiteX5" fmla="*/ 3810944 w 4763798"/>
              <a:gd name="connsiteY5" fmla="*/ 1737297 h 2870378"/>
              <a:gd name="connsiteX6" fmla="*/ 4763798 w 4763798"/>
              <a:gd name="connsiteY6" fmla="*/ 2155761 h 2870378"/>
              <a:gd name="connsiteX7" fmla="*/ 3810944 w 4763798"/>
              <a:gd name="connsiteY7" fmla="*/ 2574225 h 2870378"/>
              <a:gd name="connsiteX8" fmla="*/ 4030822 w 4763798"/>
              <a:gd name="connsiteY8" fmla="*/ 2870378 h 2870378"/>
              <a:gd name="connsiteX9" fmla="*/ 0 w 4763798"/>
              <a:gd name="connsiteY9" fmla="*/ 2870378 h 2870378"/>
              <a:gd name="connsiteX10" fmla="*/ 0 w 4763798"/>
              <a:gd name="connsiteY10" fmla="*/ 410905 h 2870378"/>
              <a:gd name="connsiteX11" fmla="*/ 634632 w 4763798"/>
              <a:gd name="connsiteY11" fmla="*/ 594032 h 2870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763798" h="2870378">
                <a:moveTo>
                  <a:pt x="1305866" y="0"/>
                </a:moveTo>
                <a:lnTo>
                  <a:pt x="1977100" y="594032"/>
                </a:lnTo>
                <a:lnTo>
                  <a:pt x="3034832" y="288817"/>
                </a:lnTo>
                <a:lnTo>
                  <a:pt x="3139712" y="1012496"/>
                </a:lnTo>
                <a:lnTo>
                  <a:pt x="4300524" y="1077881"/>
                </a:lnTo>
                <a:lnTo>
                  <a:pt x="3810944" y="1737297"/>
                </a:lnTo>
                <a:lnTo>
                  <a:pt x="4763798" y="2155761"/>
                </a:lnTo>
                <a:lnTo>
                  <a:pt x="3810944" y="2574225"/>
                </a:lnTo>
                <a:lnTo>
                  <a:pt x="4030822" y="2870378"/>
                </a:lnTo>
                <a:lnTo>
                  <a:pt x="0" y="2870378"/>
                </a:lnTo>
                <a:lnTo>
                  <a:pt x="0" y="410905"/>
                </a:lnTo>
                <a:lnTo>
                  <a:pt x="634632" y="594032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: 図形 36"/>
          <p:cNvSpPr/>
          <p:nvPr/>
        </p:nvSpPr>
        <p:spPr>
          <a:xfrm>
            <a:off x="393395" y="2998956"/>
            <a:ext cx="830595" cy="475564"/>
          </a:xfrm>
          <a:custGeom>
            <a:avLst/>
            <a:gdLst>
              <a:gd name="connsiteX0" fmla="*/ 3457934 w 5013254"/>
              <a:gd name="connsiteY0" fmla="*/ 0 h 2870378"/>
              <a:gd name="connsiteX1" fmla="*/ 4129166 w 5013254"/>
              <a:gd name="connsiteY1" fmla="*/ 594032 h 2870378"/>
              <a:gd name="connsiteX2" fmla="*/ 5013254 w 5013254"/>
              <a:gd name="connsiteY2" fmla="*/ 338923 h 2870378"/>
              <a:gd name="connsiteX3" fmla="*/ 5013254 w 5013254"/>
              <a:gd name="connsiteY3" fmla="*/ 2870378 h 2870378"/>
              <a:gd name="connsiteX4" fmla="*/ 732977 w 5013254"/>
              <a:gd name="connsiteY4" fmla="*/ 2870378 h 2870378"/>
              <a:gd name="connsiteX5" fmla="*/ 952853 w 5013254"/>
              <a:gd name="connsiteY5" fmla="*/ 2574225 h 2870378"/>
              <a:gd name="connsiteX6" fmla="*/ 0 w 5013254"/>
              <a:gd name="connsiteY6" fmla="*/ 2155761 h 2870378"/>
              <a:gd name="connsiteX7" fmla="*/ 952853 w 5013254"/>
              <a:gd name="connsiteY7" fmla="*/ 1737297 h 2870378"/>
              <a:gd name="connsiteX8" fmla="*/ 463275 w 5013254"/>
              <a:gd name="connsiteY8" fmla="*/ 1077881 h 2870378"/>
              <a:gd name="connsiteX9" fmla="*/ 1624087 w 5013254"/>
              <a:gd name="connsiteY9" fmla="*/ 1012496 h 2870378"/>
              <a:gd name="connsiteX10" fmla="*/ 1728966 w 5013254"/>
              <a:gd name="connsiteY10" fmla="*/ 288817 h 2870378"/>
              <a:gd name="connsiteX11" fmla="*/ 2786698 w 5013254"/>
              <a:gd name="connsiteY11" fmla="*/ 594032 h 2870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13254" h="2870378">
                <a:moveTo>
                  <a:pt x="3457934" y="0"/>
                </a:moveTo>
                <a:lnTo>
                  <a:pt x="4129166" y="594032"/>
                </a:lnTo>
                <a:lnTo>
                  <a:pt x="5013254" y="338923"/>
                </a:lnTo>
                <a:lnTo>
                  <a:pt x="5013254" y="2870378"/>
                </a:lnTo>
                <a:lnTo>
                  <a:pt x="732977" y="2870378"/>
                </a:lnTo>
                <a:lnTo>
                  <a:pt x="952853" y="2574225"/>
                </a:lnTo>
                <a:lnTo>
                  <a:pt x="0" y="2155761"/>
                </a:lnTo>
                <a:lnTo>
                  <a:pt x="952853" y="1737297"/>
                </a:lnTo>
                <a:lnTo>
                  <a:pt x="463275" y="1077881"/>
                </a:lnTo>
                <a:lnTo>
                  <a:pt x="1624087" y="1012496"/>
                </a:lnTo>
                <a:lnTo>
                  <a:pt x="1728966" y="288817"/>
                </a:lnTo>
                <a:lnTo>
                  <a:pt x="2786698" y="594032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: 図形 37"/>
          <p:cNvSpPr/>
          <p:nvPr/>
        </p:nvSpPr>
        <p:spPr>
          <a:xfrm>
            <a:off x="4981906" y="3494038"/>
            <a:ext cx="796232" cy="441855"/>
          </a:xfrm>
          <a:custGeom>
            <a:avLst/>
            <a:gdLst>
              <a:gd name="connsiteX0" fmla="*/ 0 w 5454584"/>
              <a:gd name="connsiteY0" fmla="*/ 0 h 3026931"/>
              <a:gd name="connsiteX1" fmla="*/ 4833714 w 5454584"/>
              <a:gd name="connsiteY1" fmla="*/ 0 h 3026931"/>
              <a:gd name="connsiteX2" fmla="*/ 4678476 w 5454584"/>
              <a:gd name="connsiteY2" fmla="*/ 189855 h 3026931"/>
              <a:gd name="connsiteX3" fmla="*/ 5337192 w 5454584"/>
              <a:gd name="connsiteY3" fmla="*/ 323195 h 3026931"/>
              <a:gd name="connsiteX4" fmla="*/ 4873658 w 5454584"/>
              <a:gd name="connsiteY4" fmla="*/ 643999 h 3026931"/>
              <a:gd name="connsiteX5" fmla="*/ 5454584 w 5454584"/>
              <a:gd name="connsiteY5" fmla="*/ 879096 h 3026931"/>
              <a:gd name="connsiteX6" fmla="*/ 4873658 w 5454584"/>
              <a:gd name="connsiteY6" fmla="*/ 1114192 h 3026931"/>
              <a:gd name="connsiteX7" fmla="*/ 5337192 w 5454584"/>
              <a:gd name="connsiteY7" fmla="*/ 1434996 h 3026931"/>
              <a:gd name="connsiteX8" fmla="*/ 4678476 w 5454584"/>
              <a:gd name="connsiteY8" fmla="*/ 1568336 h 3026931"/>
              <a:gd name="connsiteX9" fmla="*/ 4993012 w 5454584"/>
              <a:gd name="connsiteY9" fmla="*/ 1953013 h 3026931"/>
              <a:gd name="connsiteX10" fmla="*/ 4301372 w 5454584"/>
              <a:gd name="connsiteY10" fmla="*/ 1975526 h 3026931"/>
              <a:gd name="connsiteX11" fmla="*/ 4445502 w 5454584"/>
              <a:gd name="connsiteY11" fmla="*/ 2397845 h 3026931"/>
              <a:gd name="connsiteX12" fmla="*/ 3768086 w 5454584"/>
              <a:gd name="connsiteY12" fmla="*/ 2307989 h 3026931"/>
              <a:gd name="connsiteX13" fmla="*/ 3731974 w 5454584"/>
              <a:gd name="connsiteY13" fmla="*/ 2739176 h 3026931"/>
              <a:gd name="connsiteX14" fmla="*/ 3114936 w 5454584"/>
              <a:gd name="connsiteY14" fmla="*/ 2543086 h 3026931"/>
              <a:gd name="connsiteX15" fmla="*/ 2901052 w 5454584"/>
              <a:gd name="connsiteY15" fmla="*/ 2953745 h 3026931"/>
              <a:gd name="connsiteX16" fmla="*/ 2386468 w 5454584"/>
              <a:gd name="connsiteY16" fmla="*/ 2664767 h 3026931"/>
              <a:gd name="connsiteX17" fmla="*/ 2009364 w 5454584"/>
              <a:gd name="connsiteY17" fmla="*/ 3026931 h 3026931"/>
              <a:gd name="connsiteX18" fmla="*/ 1632260 w 5454584"/>
              <a:gd name="connsiteY18" fmla="*/ 2664767 h 3026931"/>
              <a:gd name="connsiteX19" fmla="*/ 1117676 w 5454584"/>
              <a:gd name="connsiteY19" fmla="*/ 2953745 h 3026931"/>
              <a:gd name="connsiteX20" fmla="*/ 903792 w 5454584"/>
              <a:gd name="connsiteY20" fmla="*/ 2543086 h 3026931"/>
              <a:gd name="connsiteX21" fmla="*/ 286754 w 5454584"/>
              <a:gd name="connsiteY21" fmla="*/ 2739176 h 3026931"/>
              <a:gd name="connsiteX22" fmla="*/ 250642 w 5454584"/>
              <a:gd name="connsiteY22" fmla="*/ 2307989 h 3026931"/>
              <a:gd name="connsiteX23" fmla="*/ 0 w 5454584"/>
              <a:gd name="connsiteY23" fmla="*/ 2341236 h 3026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454584" h="3026931">
                <a:moveTo>
                  <a:pt x="0" y="0"/>
                </a:moveTo>
                <a:lnTo>
                  <a:pt x="4833714" y="0"/>
                </a:lnTo>
                <a:lnTo>
                  <a:pt x="4678476" y="189855"/>
                </a:lnTo>
                <a:lnTo>
                  <a:pt x="5337192" y="323195"/>
                </a:lnTo>
                <a:lnTo>
                  <a:pt x="4873658" y="643999"/>
                </a:lnTo>
                <a:lnTo>
                  <a:pt x="5454584" y="879096"/>
                </a:lnTo>
                <a:lnTo>
                  <a:pt x="4873658" y="1114192"/>
                </a:lnTo>
                <a:lnTo>
                  <a:pt x="5337192" y="1434996"/>
                </a:lnTo>
                <a:lnTo>
                  <a:pt x="4678476" y="1568336"/>
                </a:lnTo>
                <a:lnTo>
                  <a:pt x="4993012" y="1953013"/>
                </a:lnTo>
                <a:lnTo>
                  <a:pt x="4301372" y="1975526"/>
                </a:lnTo>
                <a:lnTo>
                  <a:pt x="4445502" y="2397845"/>
                </a:lnTo>
                <a:lnTo>
                  <a:pt x="3768086" y="2307989"/>
                </a:lnTo>
                <a:lnTo>
                  <a:pt x="3731974" y="2739176"/>
                </a:lnTo>
                <a:lnTo>
                  <a:pt x="3114936" y="2543086"/>
                </a:lnTo>
                <a:lnTo>
                  <a:pt x="2901052" y="2953745"/>
                </a:lnTo>
                <a:lnTo>
                  <a:pt x="2386468" y="2664767"/>
                </a:lnTo>
                <a:lnTo>
                  <a:pt x="2009364" y="3026931"/>
                </a:lnTo>
                <a:lnTo>
                  <a:pt x="1632260" y="2664767"/>
                </a:lnTo>
                <a:lnTo>
                  <a:pt x="1117676" y="2953745"/>
                </a:lnTo>
                <a:lnTo>
                  <a:pt x="903792" y="2543086"/>
                </a:lnTo>
                <a:lnTo>
                  <a:pt x="286754" y="2739176"/>
                </a:lnTo>
                <a:lnTo>
                  <a:pt x="250642" y="2307989"/>
                </a:lnTo>
                <a:lnTo>
                  <a:pt x="0" y="2341236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/>
          <p:cNvSpPr/>
          <p:nvPr/>
        </p:nvSpPr>
        <p:spPr>
          <a:xfrm>
            <a:off x="4159847" y="3494038"/>
            <a:ext cx="788884" cy="441855"/>
          </a:xfrm>
          <a:custGeom>
            <a:avLst/>
            <a:gdLst>
              <a:gd name="connsiteX0" fmla="*/ 620871 w 5404246"/>
              <a:gd name="connsiteY0" fmla="*/ 0 h 3026931"/>
              <a:gd name="connsiteX1" fmla="*/ 5404246 w 5404246"/>
              <a:gd name="connsiteY1" fmla="*/ 0 h 3026931"/>
              <a:gd name="connsiteX2" fmla="*/ 5404246 w 5404246"/>
              <a:gd name="connsiteY2" fmla="*/ 2334559 h 3026931"/>
              <a:gd name="connsiteX3" fmla="*/ 5203942 w 5404246"/>
              <a:gd name="connsiteY3" fmla="*/ 2307989 h 3026931"/>
              <a:gd name="connsiteX4" fmla="*/ 5167830 w 5404246"/>
              <a:gd name="connsiteY4" fmla="*/ 2739176 h 3026931"/>
              <a:gd name="connsiteX5" fmla="*/ 4550792 w 5404246"/>
              <a:gd name="connsiteY5" fmla="*/ 2543086 h 3026931"/>
              <a:gd name="connsiteX6" fmla="*/ 4336908 w 5404246"/>
              <a:gd name="connsiteY6" fmla="*/ 2953745 h 3026931"/>
              <a:gd name="connsiteX7" fmla="*/ 3822324 w 5404246"/>
              <a:gd name="connsiteY7" fmla="*/ 2664767 h 3026931"/>
              <a:gd name="connsiteX8" fmla="*/ 3445220 w 5404246"/>
              <a:gd name="connsiteY8" fmla="*/ 3026931 h 3026931"/>
              <a:gd name="connsiteX9" fmla="*/ 3068116 w 5404246"/>
              <a:gd name="connsiteY9" fmla="*/ 2664767 h 3026931"/>
              <a:gd name="connsiteX10" fmla="*/ 2553532 w 5404246"/>
              <a:gd name="connsiteY10" fmla="*/ 2953745 h 3026931"/>
              <a:gd name="connsiteX11" fmla="*/ 2339648 w 5404246"/>
              <a:gd name="connsiteY11" fmla="*/ 2543086 h 3026931"/>
              <a:gd name="connsiteX12" fmla="*/ 1722610 w 5404246"/>
              <a:gd name="connsiteY12" fmla="*/ 2739176 h 3026931"/>
              <a:gd name="connsiteX13" fmla="*/ 1686498 w 5404246"/>
              <a:gd name="connsiteY13" fmla="*/ 2307989 h 3026931"/>
              <a:gd name="connsiteX14" fmla="*/ 1009082 w 5404246"/>
              <a:gd name="connsiteY14" fmla="*/ 2397845 h 3026931"/>
              <a:gd name="connsiteX15" fmla="*/ 1153212 w 5404246"/>
              <a:gd name="connsiteY15" fmla="*/ 1975526 h 3026931"/>
              <a:gd name="connsiteX16" fmla="*/ 461572 w 5404246"/>
              <a:gd name="connsiteY16" fmla="*/ 1953013 h 3026931"/>
              <a:gd name="connsiteX17" fmla="*/ 776109 w 5404246"/>
              <a:gd name="connsiteY17" fmla="*/ 1568336 h 3026931"/>
              <a:gd name="connsiteX18" fmla="*/ 117393 w 5404246"/>
              <a:gd name="connsiteY18" fmla="*/ 1434996 h 3026931"/>
              <a:gd name="connsiteX19" fmla="*/ 580926 w 5404246"/>
              <a:gd name="connsiteY19" fmla="*/ 1114192 h 3026931"/>
              <a:gd name="connsiteX20" fmla="*/ 0 w 5404246"/>
              <a:gd name="connsiteY20" fmla="*/ 879096 h 3026931"/>
              <a:gd name="connsiteX21" fmla="*/ 580926 w 5404246"/>
              <a:gd name="connsiteY21" fmla="*/ 643999 h 3026931"/>
              <a:gd name="connsiteX22" fmla="*/ 117393 w 5404246"/>
              <a:gd name="connsiteY22" fmla="*/ 323195 h 3026931"/>
              <a:gd name="connsiteX23" fmla="*/ 776109 w 5404246"/>
              <a:gd name="connsiteY23" fmla="*/ 189855 h 3026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404246" h="3026931">
                <a:moveTo>
                  <a:pt x="620871" y="0"/>
                </a:moveTo>
                <a:lnTo>
                  <a:pt x="5404246" y="0"/>
                </a:lnTo>
                <a:lnTo>
                  <a:pt x="5404246" y="2334559"/>
                </a:lnTo>
                <a:lnTo>
                  <a:pt x="5203942" y="2307989"/>
                </a:lnTo>
                <a:lnTo>
                  <a:pt x="5167830" y="2739176"/>
                </a:lnTo>
                <a:lnTo>
                  <a:pt x="4550792" y="2543086"/>
                </a:lnTo>
                <a:lnTo>
                  <a:pt x="4336908" y="2953745"/>
                </a:lnTo>
                <a:lnTo>
                  <a:pt x="3822324" y="2664767"/>
                </a:lnTo>
                <a:lnTo>
                  <a:pt x="3445220" y="3026931"/>
                </a:lnTo>
                <a:lnTo>
                  <a:pt x="3068116" y="2664767"/>
                </a:lnTo>
                <a:lnTo>
                  <a:pt x="2553532" y="2953745"/>
                </a:lnTo>
                <a:lnTo>
                  <a:pt x="2339648" y="2543086"/>
                </a:lnTo>
                <a:lnTo>
                  <a:pt x="1722610" y="2739176"/>
                </a:lnTo>
                <a:lnTo>
                  <a:pt x="1686498" y="2307989"/>
                </a:lnTo>
                <a:lnTo>
                  <a:pt x="1009082" y="2397845"/>
                </a:lnTo>
                <a:lnTo>
                  <a:pt x="1153212" y="1975526"/>
                </a:lnTo>
                <a:lnTo>
                  <a:pt x="461572" y="1953013"/>
                </a:lnTo>
                <a:lnTo>
                  <a:pt x="776109" y="1568336"/>
                </a:lnTo>
                <a:lnTo>
                  <a:pt x="117393" y="1434996"/>
                </a:lnTo>
                <a:lnTo>
                  <a:pt x="580926" y="1114192"/>
                </a:lnTo>
                <a:lnTo>
                  <a:pt x="0" y="879096"/>
                </a:lnTo>
                <a:lnTo>
                  <a:pt x="580926" y="643999"/>
                </a:lnTo>
                <a:lnTo>
                  <a:pt x="117393" y="323195"/>
                </a:lnTo>
                <a:lnTo>
                  <a:pt x="776109" y="189855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: 図形 39"/>
          <p:cNvSpPr/>
          <p:nvPr/>
        </p:nvSpPr>
        <p:spPr>
          <a:xfrm>
            <a:off x="4981906" y="3031327"/>
            <a:ext cx="796232" cy="413256"/>
          </a:xfrm>
          <a:custGeom>
            <a:avLst/>
            <a:gdLst>
              <a:gd name="connsiteX0" fmla="*/ 2009364 w 5454584"/>
              <a:gd name="connsiteY0" fmla="*/ 0 h 2831015"/>
              <a:gd name="connsiteX1" fmla="*/ 2386468 w 5454584"/>
              <a:gd name="connsiteY1" fmla="*/ 362164 h 2831015"/>
              <a:gd name="connsiteX2" fmla="*/ 2901052 w 5454584"/>
              <a:gd name="connsiteY2" fmla="*/ 73186 h 2831015"/>
              <a:gd name="connsiteX3" fmla="*/ 3114936 w 5454584"/>
              <a:gd name="connsiteY3" fmla="*/ 483845 h 2831015"/>
              <a:gd name="connsiteX4" fmla="*/ 3731974 w 5454584"/>
              <a:gd name="connsiteY4" fmla="*/ 287755 h 2831015"/>
              <a:gd name="connsiteX5" fmla="*/ 3768086 w 5454584"/>
              <a:gd name="connsiteY5" fmla="*/ 718942 h 2831015"/>
              <a:gd name="connsiteX6" fmla="*/ 4445502 w 5454584"/>
              <a:gd name="connsiteY6" fmla="*/ 629086 h 2831015"/>
              <a:gd name="connsiteX7" fmla="*/ 4301372 w 5454584"/>
              <a:gd name="connsiteY7" fmla="*/ 1051405 h 2831015"/>
              <a:gd name="connsiteX8" fmla="*/ 4993012 w 5454584"/>
              <a:gd name="connsiteY8" fmla="*/ 1073918 h 2831015"/>
              <a:gd name="connsiteX9" fmla="*/ 4678476 w 5454584"/>
              <a:gd name="connsiteY9" fmla="*/ 1458595 h 2831015"/>
              <a:gd name="connsiteX10" fmla="*/ 5337192 w 5454584"/>
              <a:gd name="connsiteY10" fmla="*/ 1591935 h 2831015"/>
              <a:gd name="connsiteX11" fmla="*/ 4873658 w 5454584"/>
              <a:gd name="connsiteY11" fmla="*/ 1912739 h 2831015"/>
              <a:gd name="connsiteX12" fmla="*/ 5454584 w 5454584"/>
              <a:gd name="connsiteY12" fmla="*/ 2147836 h 2831015"/>
              <a:gd name="connsiteX13" fmla="*/ 4873658 w 5454584"/>
              <a:gd name="connsiteY13" fmla="*/ 2382932 h 2831015"/>
              <a:gd name="connsiteX14" fmla="*/ 5337192 w 5454584"/>
              <a:gd name="connsiteY14" fmla="*/ 2703736 h 2831015"/>
              <a:gd name="connsiteX15" fmla="*/ 4708418 w 5454584"/>
              <a:gd name="connsiteY15" fmla="*/ 2831015 h 2831015"/>
              <a:gd name="connsiteX16" fmla="*/ 0 w 5454584"/>
              <a:gd name="connsiteY16" fmla="*/ 2831015 h 2831015"/>
              <a:gd name="connsiteX17" fmla="*/ 0 w 5454584"/>
              <a:gd name="connsiteY17" fmla="*/ 685696 h 2831015"/>
              <a:gd name="connsiteX18" fmla="*/ 250642 w 5454584"/>
              <a:gd name="connsiteY18" fmla="*/ 718942 h 2831015"/>
              <a:gd name="connsiteX19" fmla="*/ 286754 w 5454584"/>
              <a:gd name="connsiteY19" fmla="*/ 287755 h 2831015"/>
              <a:gd name="connsiteX20" fmla="*/ 903792 w 5454584"/>
              <a:gd name="connsiteY20" fmla="*/ 483845 h 2831015"/>
              <a:gd name="connsiteX21" fmla="*/ 1117676 w 5454584"/>
              <a:gd name="connsiteY21" fmla="*/ 73186 h 2831015"/>
              <a:gd name="connsiteX22" fmla="*/ 1632260 w 5454584"/>
              <a:gd name="connsiteY22" fmla="*/ 362164 h 283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454584" h="2831015">
                <a:moveTo>
                  <a:pt x="2009364" y="0"/>
                </a:moveTo>
                <a:lnTo>
                  <a:pt x="2386468" y="362164"/>
                </a:lnTo>
                <a:lnTo>
                  <a:pt x="2901052" y="73186"/>
                </a:lnTo>
                <a:lnTo>
                  <a:pt x="3114936" y="483845"/>
                </a:lnTo>
                <a:lnTo>
                  <a:pt x="3731974" y="287755"/>
                </a:lnTo>
                <a:lnTo>
                  <a:pt x="3768086" y="718942"/>
                </a:lnTo>
                <a:lnTo>
                  <a:pt x="4445502" y="629086"/>
                </a:lnTo>
                <a:lnTo>
                  <a:pt x="4301372" y="1051405"/>
                </a:lnTo>
                <a:lnTo>
                  <a:pt x="4993012" y="1073918"/>
                </a:lnTo>
                <a:lnTo>
                  <a:pt x="4678476" y="1458595"/>
                </a:lnTo>
                <a:lnTo>
                  <a:pt x="5337192" y="1591935"/>
                </a:lnTo>
                <a:lnTo>
                  <a:pt x="4873658" y="1912739"/>
                </a:lnTo>
                <a:lnTo>
                  <a:pt x="5454584" y="2147836"/>
                </a:lnTo>
                <a:lnTo>
                  <a:pt x="4873658" y="2382932"/>
                </a:lnTo>
                <a:lnTo>
                  <a:pt x="5337192" y="2703736"/>
                </a:lnTo>
                <a:lnTo>
                  <a:pt x="4708418" y="2831015"/>
                </a:lnTo>
                <a:lnTo>
                  <a:pt x="0" y="2831015"/>
                </a:lnTo>
                <a:lnTo>
                  <a:pt x="0" y="685696"/>
                </a:lnTo>
                <a:lnTo>
                  <a:pt x="250642" y="718942"/>
                </a:lnTo>
                <a:lnTo>
                  <a:pt x="286754" y="287755"/>
                </a:lnTo>
                <a:lnTo>
                  <a:pt x="903792" y="483845"/>
                </a:lnTo>
                <a:lnTo>
                  <a:pt x="1117676" y="73186"/>
                </a:lnTo>
                <a:lnTo>
                  <a:pt x="1632260" y="362164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: 図形 40"/>
          <p:cNvSpPr/>
          <p:nvPr/>
        </p:nvSpPr>
        <p:spPr>
          <a:xfrm>
            <a:off x="4159847" y="3031327"/>
            <a:ext cx="788884" cy="413256"/>
          </a:xfrm>
          <a:custGeom>
            <a:avLst/>
            <a:gdLst>
              <a:gd name="connsiteX0" fmla="*/ 3445220 w 5404246"/>
              <a:gd name="connsiteY0" fmla="*/ 0 h 2831015"/>
              <a:gd name="connsiteX1" fmla="*/ 3822324 w 5404246"/>
              <a:gd name="connsiteY1" fmla="*/ 362164 h 2831015"/>
              <a:gd name="connsiteX2" fmla="*/ 4336908 w 5404246"/>
              <a:gd name="connsiteY2" fmla="*/ 73186 h 2831015"/>
              <a:gd name="connsiteX3" fmla="*/ 4550792 w 5404246"/>
              <a:gd name="connsiteY3" fmla="*/ 483845 h 2831015"/>
              <a:gd name="connsiteX4" fmla="*/ 5167830 w 5404246"/>
              <a:gd name="connsiteY4" fmla="*/ 287755 h 2831015"/>
              <a:gd name="connsiteX5" fmla="*/ 5203942 w 5404246"/>
              <a:gd name="connsiteY5" fmla="*/ 718942 h 2831015"/>
              <a:gd name="connsiteX6" fmla="*/ 5404246 w 5404246"/>
              <a:gd name="connsiteY6" fmla="*/ 692373 h 2831015"/>
              <a:gd name="connsiteX7" fmla="*/ 5404246 w 5404246"/>
              <a:gd name="connsiteY7" fmla="*/ 2831015 h 2831015"/>
              <a:gd name="connsiteX8" fmla="*/ 746167 w 5404246"/>
              <a:gd name="connsiteY8" fmla="*/ 2831015 h 2831015"/>
              <a:gd name="connsiteX9" fmla="*/ 117393 w 5404246"/>
              <a:gd name="connsiteY9" fmla="*/ 2703736 h 2831015"/>
              <a:gd name="connsiteX10" fmla="*/ 580926 w 5404246"/>
              <a:gd name="connsiteY10" fmla="*/ 2382932 h 2831015"/>
              <a:gd name="connsiteX11" fmla="*/ 0 w 5404246"/>
              <a:gd name="connsiteY11" fmla="*/ 2147836 h 2831015"/>
              <a:gd name="connsiteX12" fmla="*/ 580926 w 5404246"/>
              <a:gd name="connsiteY12" fmla="*/ 1912739 h 2831015"/>
              <a:gd name="connsiteX13" fmla="*/ 117393 w 5404246"/>
              <a:gd name="connsiteY13" fmla="*/ 1591935 h 2831015"/>
              <a:gd name="connsiteX14" fmla="*/ 776109 w 5404246"/>
              <a:gd name="connsiteY14" fmla="*/ 1458595 h 2831015"/>
              <a:gd name="connsiteX15" fmla="*/ 461572 w 5404246"/>
              <a:gd name="connsiteY15" fmla="*/ 1073918 h 2831015"/>
              <a:gd name="connsiteX16" fmla="*/ 1153212 w 5404246"/>
              <a:gd name="connsiteY16" fmla="*/ 1051405 h 2831015"/>
              <a:gd name="connsiteX17" fmla="*/ 1009082 w 5404246"/>
              <a:gd name="connsiteY17" fmla="*/ 629086 h 2831015"/>
              <a:gd name="connsiteX18" fmla="*/ 1686498 w 5404246"/>
              <a:gd name="connsiteY18" fmla="*/ 718942 h 2831015"/>
              <a:gd name="connsiteX19" fmla="*/ 1722610 w 5404246"/>
              <a:gd name="connsiteY19" fmla="*/ 287755 h 2831015"/>
              <a:gd name="connsiteX20" fmla="*/ 2339648 w 5404246"/>
              <a:gd name="connsiteY20" fmla="*/ 483845 h 2831015"/>
              <a:gd name="connsiteX21" fmla="*/ 2553532 w 5404246"/>
              <a:gd name="connsiteY21" fmla="*/ 73186 h 2831015"/>
              <a:gd name="connsiteX22" fmla="*/ 3068116 w 5404246"/>
              <a:gd name="connsiteY22" fmla="*/ 362164 h 283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404246" h="2831015">
                <a:moveTo>
                  <a:pt x="3445220" y="0"/>
                </a:moveTo>
                <a:lnTo>
                  <a:pt x="3822324" y="362164"/>
                </a:lnTo>
                <a:lnTo>
                  <a:pt x="4336908" y="73186"/>
                </a:lnTo>
                <a:lnTo>
                  <a:pt x="4550792" y="483845"/>
                </a:lnTo>
                <a:lnTo>
                  <a:pt x="5167830" y="287755"/>
                </a:lnTo>
                <a:lnTo>
                  <a:pt x="5203942" y="718942"/>
                </a:lnTo>
                <a:lnTo>
                  <a:pt x="5404246" y="692373"/>
                </a:lnTo>
                <a:lnTo>
                  <a:pt x="5404246" y="2831015"/>
                </a:lnTo>
                <a:lnTo>
                  <a:pt x="746167" y="2831015"/>
                </a:lnTo>
                <a:lnTo>
                  <a:pt x="117393" y="2703736"/>
                </a:lnTo>
                <a:lnTo>
                  <a:pt x="580926" y="2382932"/>
                </a:lnTo>
                <a:lnTo>
                  <a:pt x="0" y="2147836"/>
                </a:lnTo>
                <a:lnTo>
                  <a:pt x="580926" y="1912739"/>
                </a:lnTo>
                <a:lnTo>
                  <a:pt x="117393" y="1591935"/>
                </a:lnTo>
                <a:lnTo>
                  <a:pt x="776109" y="1458595"/>
                </a:lnTo>
                <a:lnTo>
                  <a:pt x="461572" y="1073918"/>
                </a:lnTo>
                <a:lnTo>
                  <a:pt x="1153212" y="1051405"/>
                </a:lnTo>
                <a:lnTo>
                  <a:pt x="1009082" y="629086"/>
                </a:lnTo>
                <a:lnTo>
                  <a:pt x="1686498" y="718942"/>
                </a:lnTo>
                <a:lnTo>
                  <a:pt x="1722610" y="287755"/>
                </a:lnTo>
                <a:lnTo>
                  <a:pt x="2339648" y="483845"/>
                </a:lnTo>
                <a:lnTo>
                  <a:pt x="2553532" y="73186"/>
                </a:lnTo>
                <a:lnTo>
                  <a:pt x="3068116" y="362164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: 図形 41"/>
          <p:cNvSpPr/>
          <p:nvPr/>
        </p:nvSpPr>
        <p:spPr>
          <a:xfrm>
            <a:off x="401854" y="5045927"/>
            <a:ext cx="830941" cy="389303"/>
          </a:xfrm>
          <a:custGeom>
            <a:avLst/>
            <a:gdLst>
              <a:gd name="connsiteX0" fmla="*/ 3445225 w 5654391"/>
              <a:gd name="connsiteY0" fmla="*/ 0 h 2649130"/>
              <a:gd name="connsiteX1" fmla="*/ 4140883 w 5654391"/>
              <a:gd name="connsiteY1" fmla="*/ 878407 h 2649130"/>
              <a:gd name="connsiteX2" fmla="*/ 5574501 w 5654391"/>
              <a:gd name="connsiteY2" fmla="*/ 410194 h 2649130"/>
              <a:gd name="connsiteX3" fmla="*/ 5266469 w 5654391"/>
              <a:gd name="connsiteY3" fmla="*/ 1363282 h 2649130"/>
              <a:gd name="connsiteX4" fmla="*/ 5654391 w 5654391"/>
              <a:gd name="connsiteY4" fmla="*/ 1392145 h 2649130"/>
              <a:gd name="connsiteX5" fmla="*/ 5654391 w 5654391"/>
              <a:gd name="connsiteY5" fmla="*/ 2649130 h 2649130"/>
              <a:gd name="connsiteX6" fmla="*/ 292215 w 5654391"/>
              <a:gd name="connsiteY6" fmla="*/ 2649130 h 2649130"/>
              <a:gd name="connsiteX7" fmla="*/ 1194052 w 5654391"/>
              <a:gd name="connsiteY7" fmla="*/ 2147836 h 2649130"/>
              <a:gd name="connsiteX8" fmla="*/ 0 w 5654391"/>
              <a:gd name="connsiteY8" fmla="*/ 1484111 h 2649130"/>
              <a:gd name="connsiteX9" fmla="*/ 1623981 w 5654391"/>
              <a:gd name="connsiteY9" fmla="*/ 1363282 h 2649130"/>
              <a:gd name="connsiteX10" fmla="*/ 1315949 w 5654391"/>
              <a:gd name="connsiteY10" fmla="*/ 410194 h 2649130"/>
              <a:gd name="connsiteX11" fmla="*/ 2749567 w 5654391"/>
              <a:gd name="connsiteY11" fmla="*/ 878407 h 2649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54391" h="2649130">
                <a:moveTo>
                  <a:pt x="3445225" y="0"/>
                </a:moveTo>
                <a:lnTo>
                  <a:pt x="4140883" y="878407"/>
                </a:lnTo>
                <a:lnTo>
                  <a:pt x="5574501" y="410194"/>
                </a:lnTo>
                <a:lnTo>
                  <a:pt x="5266469" y="1363282"/>
                </a:lnTo>
                <a:lnTo>
                  <a:pt x="5654391" y="1392145"/>
                </a:lnTo>
                <a:lnTo>
                  <a:pt x="5654391" y="2649130"/>
                </a:lnTo>
                <a:lnTo>
                  <a:pt x="292215" y="2649130"/>
                </a:lnTo>
                <a:lnTo>
                  <a:pt x="1194052" y="2147836"/>
                </a:lnTo>
                <a:lnTo>
                  <a:pt x="0" y="1484111"/>
                </a:lnTo>
                <a:lnTo>
                  <a:pt x="1623981" y="1363282"/>
                </a:lnTo>
                <a:lnTo>
                  <a:pt x="1315949" y="410194"/>
                </a:lnTo>
                <a:lnTo>
                  <a:pt x="2749567" y="878407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3" name="フリーフォーム: 図形 42"/>
          <p:cNvSpPr/>
          <p:nvPr/>
        </p:nvSpPr>
        <p:spPr>
          <a:xfrm>
            <a:off x="1256643" y="5045927"/>
            <a:ext cx="736487" cy="389303"/>
          </a:xfrm>
          <a:custGeom>
            <a:avLst/>
            <a:gdLst>
              <a:gd name="connsiteX0" fmla="*/ 1566421 w 5011647"/>
              <a:gd name="connsiteY0" fmla="*/ 0 h 2649130"/>
              <a:gd name="connsiteX1" fmla="*/ 2262079 w 5011647"/>
              <a:gd name="connsiteY1" fmla="*/ 878407 h 2649130"/>
              <a:gd name="connsiteX2" fmla="*/ 3695697 w 5011647"/>
              <a:gd name="connsiteY2" fmla="*/ 410194 h 2649130"/>
              <a:gd name="connsiteX3" fmla="*/ 3387665 w 5011647"/>
              <a:gd name="connsiteY3" fmla="*/ 1363282 h 2649130"/>
              <a:gd name="connsiteX4" fmla="*/ 5011647 w 5011647"/>
              <a:gd name="connsiteY4" fmla="*/ 1484111 h 2649130"/>
              <a:gd name="connsiteX5" fmla="*/ 3817594 w 5011647"/>
              <a:gd name="connsiteY5" fmla="*/ 2147836 h 2649130"/>
              <a:gd name="connsiteX6" fmla="*/ 4719433 w 5011647"/>
              <a:gd name="connsiteY6" fmla="*/ 2649130 h 2649130"/>
              <a:gd name="connsiteX7" fmla="*/ 0 w 5011647"/>
              <a:gd name="connsiteY7" fmla="*/ 2649130 h 2649130"/>
              <a:gd name="connsiteX8" fmla="*/ 0 w 5011647"/>
              <a:gd name="connsiteY8" fmla="*/ 594020 h 2649130"/>
              <a:gd name="connsiteX9" fmla="*/ 870763 w 5011647"/>
              <a:gd name="connsiteY9" fmla="*/ 878407 h 2649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11647" h="2649130">
                <a:moveTo>
                  <a:pt x="1566421" y="0"/>
                </a:moveTo>
                <a:lnTo>
                  <a:pt x="2262079" y="878407"/>
                </a:lnTo>
                <a:lnTo>
                  <a:pt x="3695697" y="410194"/>
                </a:lnTo>
                <a:lnTo>
                  <a:pt x="3387665" y="1363282"/>
                </a:lnTo>
                <a:lnTo>
                  <a:pt x="5011647" y="1484111"/>
                </a:lnTo>
                <a:lnTo>
                  <a:pt x="3817594" y="2147836"/>
                </a:lnTo>
                <a:lnTo>
                  <a:pt x="4719433" y="2649130"/>
                </a:lnTo>
                <a:lnTo>
                  <a:pt x="0" y="2649130"/>
                </a:lnTo>
                <a:lnTo>
                  <a:pt x="0" y="594020"/>
                </a:lnTo>
                <a:lnTo>
                  <a:pt x="870763" y="878407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4" name="フリーフォーム: 図形 43"/>
          <p:cNvSpPr/>
          <p:nvPr/>
        </p:nvSpPr>
        <p:spPr>
          <a:xfrm>
            <a:off x="401854" y="5466649"/>
            <a:ext cx="830941" cy="404999"/>
          </a:xfrm>
          <a:custGeom>
            <a:avLst/>
            <a:gdLst>
              <a:gd name="connsiteX0" fmla="*/ 100069 w 5654391"/>
              <a:gd name="connsiteY0" fmla="*/ 0 h 2755936"/>
              <a:gd name="connsiteX1" fmla="*/ 5654391 w 5654391"/>
              <a:gd name="connsiteY1" fmla="*/ 0 h 2755936"/>
              <a:gd name="connsiteX2" fmla="*/ 5654391 w 5654391"/>
              <a:gd name="connsiteY2" fmla="*/ 1363792 h 2755936"/>
              <a:gd name="connsiteX3" fmla="*/ 5266469 w 5654391"/>
              <a:gd name="connsiteY3" fmla="*/ 1392654 h 2755936"/>
              <a:gd name="connsiteX4" fmla="*/ 5574501 w 5654391"/>
              <a:gd name="connsiteY4" fmla="*/ 2345742 h 2755936"/>
              <a:gd name="connsiteX5" fmla="*/ 4140883 w 5654391"/>
              <a:gd name="connsiteY5" fmla="*/ 1877530 h 2755936"/>
              <a:gd name="connsiteX6" fmla="*/ 3445225 w 5654391"/>
              <a:gd name="connsiteY6" fmla="*/ 2755936 h 2755936"/>
              <a:gd name="connsiteX7" fmla="*/ 2749567 w 5654391"/>
              <a:gd name="connsiteY7" fmla="*/ 1877530 h 2755936"/>
              <a:gd name="connsiteX8" fmla="*/ 1315949 w 5654391"/>
              <a:gd name="connsiteY8" fmla="*/ 2345742 h 2755936"/>
              <a:gd name="connsiteX9" fmla="*/ 1623981 w 5654391"/>
              <a:gd name="connsiteY9" fmla="*/ 1392654 h 2755936"/>
              <a:gd name="connsiteX10" fmla="*/ 0 w 5654391"/>
              <a:gd name="connsiteY10" fmla="*/ 1271826 h 2755936"/>
              <a:gd name="connsiteX11" fmla="*/ 1194052 w 5654391"/>
              <a:gd name="connsiteY11" fmla="*/ 608102 h 2755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54391" h="2755936">
                <a:moveTo>
                  <a:pt x="100069" y="0"/>
                </a:moveTo>
                <a:lnTo>
                  <a:pt x="5654391" y="0"/>
                </a:lnTo>
                <a:lnTo>
                  <a:pt x="5654391" y="1363792"/>
                </a:lnTo>
                <a:lnTo>
                  <a:pt x="5266469" y="1392654"/>
                </a:lnTo>
                <a:lnTo>
                  <a:pt x="5574501" y="2345742"/>
                </a:lnTo>
                <a:lnTo>
                  <a:pt x="4140883" y="1877530"/>
                </a:lnTo>
                <a:lnTo>
                  <a:pt x="3445225" y="2755936"/>
                </a:lnTo>
                <a:lnTo>
                  <a:pt x="2749567" y="1877530"/>
                </a:lnTo>
                <a:lnTo>
                  <a:pt x="1315949" y="2345742"/>
                </a:lnTo>
                <a:lnTo>
                  <a:pt x="1623981" y="1392654"/>
                </a:lnTo>
                <a:lnTo>
                  <a:pt x="0" y="1271826"/>
                </a:lnTo>
                <a:lnTo>
                  <a:pt x="1194052" y="608102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5" name="フリーフォーム: 図形 44"/>
          <p:cNvSpPr/>
          <p:nvPr/>
        </p:nvSpPr>
        <p:spPr>
          <a:xfrm>
            <a:off x="1256643" y="5466649"/>
            <a:ext cx="736487" cy="404999"/>
          </a:xfrm>
          <a:custGeom>
            <a:avLst/>
            <a:gdLst>
              <a:gd name="connsiteX0" fmla="*/ 0 w 5011647"/>
              <a:gd name="connsiteY0" fmla="*/ 0 h 2755936"/>
              <a:gd name="connsiteX1" fmla="*/ 4911579 w 5011647"/>
              <a:gd name="connsiteY1" fmla="*/ 0 h 2755936"/>
              <a:gd name="connsiteX2" fmla="*/ 3817594 w 5011647"/>
              <a:gd name="connsiteY2" fmla="*/ 608102 h 2755936"/>
              <a:gd name="connsiteX3" fmla="*/ 5011647 w 5011647"/>
              <a:gd name="connsiteY3" fmla="*/ 1271826 h 2755936"/>
              <a:gd name="connsiteX4" fmla="*/ 3387665 w 5011647"/>
              <a:gd name="connsiteY4" fmla="*/ 1392654 h 2755936"/>
              <a:gd name="connsiteX5" fmla="*/ 3695697 w 5011647"/>
              <a:gd name="connsiteY5" fmla="*/ 2345742 h 2755936"/>
              <a:gd name="connsiteX6" fmla="*/ 2262079 w 5011647"/>
              <a:gd name="connsiteY6" fmla="*/ 1877530 h 2755936"/>
              <a:gd name="connsiteX7" fmla="*/ 1566421 w 5011647"/>
              <a:gd name="connsiteY7" fmla="*/ 2755936 h 2755936"/>
              <a:gd name="connsiteX8" fmla="*/ 870763 w 5011647"/>
              <a:gd name="connsiteY8" fmla="*/ 1877530 h 2755936"/>
              <a:gd name="connsiteX9" fmla="*/ 0 w 5011647"/>
              <a:gd name="connsiteY9" fmla="*/ 2161916 h 2755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11647" h="2755936">
                <a:moveTo>
                  <a:pt x="0" y="0"/>
                </a:moveTo>
                <a:lnTo>
                  <a:pt x="4911579" y="0"/>
                </a:lnTo>
                <a:lnTo>
                  <a:pt x="3817594" y="608102"/>
                </a:lnTo>
                <a:lnTo>
                  <a:pt x="5011647" y="1271826"/>
                </a:lnTo>
                <a:lnTo>
                  <a:pt x="3387665" y="1392654"/>
                </a:lnTo>
                <a:lnTo>
                  <a:pt x="3695697" y="2345742"/>
                </a:lnTo>
                <a:lnTo>
                  <a:pt x="2262079" y="1877530"/>
                </a:lnTo>
                <a:lnTo>
                  <a:pt x="1566421" y="2755936"/>
                </a:lnTo>
                <a:lnTo>
                  <a:pt x="870763" y="1877530"/>
                </a:lnTo>
                <a:lnTo>
                  <a:pt x="0" y="2161916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6" name="フリーフォーム: 図形 45"/>
          <p:cNvSpPr/>
          <p:nvPr/>
        </p:nvSpPr>
        <p:spPr>
          <a:xfrm>
            <a:off x="4185808" y="5078142"/>
            <a:ext cx="709905" cy="384191"/>
          </a:xfrm>
          <a:custGeom>
            <a:avLst/>
            <a:gdLst>
              <a:gd name="connsiteX0" fmla="*/ 3445220 w 4928772"/>
              <a:gd name="connsiteY0" fmla="*/ 0 h 2667384"/>
              <a:gd name="connsiteX1" fmla="*/ 3847354 w 4928772"/>
              <a:gd name="connsiteY1" fmla="*/ 887471 h 2667384"/>
              <a:gd name="connsiteX2" fmla="*/ 4763637 w 4928772"/>
              <a:gd name="connsiteY2" fmla="*/ 163493 h 2667384"/>
              <a:gd name="connsiteX3" fmla="*/ 4590403 w 4928772"/>
              <a:gd name="connsiteY3" fmla="*/ 1079355 h 2667384"/>
              <a:gd name="connsiteX4" fmla="*/ 4928772 w 4928772"/>
              <a:gd name="connsiteY4" fmla="*/ 961336 h 2667384"/>
              <a:gd name="connsiteX5" fmla="*/ 4928772 w 4928772"/>
              <a:gd name="connsiteY5" fmla="*/ 2667384 h 2667384"/>
              <a:gd name="connsiteX6" fmla="*/ 876986 w 4928772"/>
              <a:gd name="connsiteY6" fmla="*/ 2667384 h 2667384"/>
              <a:gd name="connsiteX7" fmla="*/ 1423542 w 4928772"/>
              <a:gd name="connsiteY7" fmla="*/ 2398536 h 2667384"/>
              <a:gd name="connsiteX8" fmla="*/ 0 w 4928772"/>
              <a:gd name="connsiteY8" fmla="*/ 2147836 h 2667384"/>
              <a:gd name="connsiteX9" fmla="*/ 1423542 w 4928772"/>
              <a:gd name="connsiteY9" fmla="*/ 1897135 h 2667384"/>
              <a:gd name="connsiteX10" fmla="*/ 262250 w 4928772"/>
              <a:gd name="connsiteY10" fmla="*/ 1325902 h 2667384"/>
              <a:gd name="connsiteX11" fmla="*/ 1731332 w 4928772"/>
              <a:gd name="connsiteY11" fmla="*/ 1433900 h 2667384"/>
              <a:gd name="connsiteX12" fmla="*/ 1009070 w 4928772"/>
              <a:gd name="connsiteY12" fmla="*/ 629080 h 2667384"/>
              <a:gd name="connsiteX13" fmla="*/ 2300037 w 4928772"/>
              <a:gd name="connsiteY13" fmla="*/ 1079355 h 2667384"/>
              <a:gd name="connsiteX14" fmla="*/ 2126803 w 4928772"/>
              <a:gd name="connsiteY14" fmla="*/ 163493 h 2667384"/>
              <a:gd name="connsiteX15" fmla="*/ 3043086 w 4928772"/>
              <a:gd name="connsiteY15" fmla="*/ 887471 h 2667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28772" h="2667384">
                <a:moveTo>
                  <a:pt x="3445220" y="0"/>
                </a:moveTo>
                <a:lnTo>
                  <a:pt x="3847354" y="887471"/>
                </a:lnTo>
                <a:lnTo>
                  <a:pt x="4763637" y="163493"/>
                </a:lnTo>
                <a:lnTo>
                  <a:pt x="4590403" y="1079355"/>
                </a:lnTo>
                <a:lnTo>
                  <a:pt x="4928772" y="961336"/>
                </a:lnTo>
                <a:lnTo>
                  <a:pt x="4928772" y="2667384"/>
                </a:lnTo>
                <a:lnTo>
                  <a:pt x="876986" y="2667384"/>
                </a:lnTo>
                <a:lnTo>
                  <a:pt x="1423542" y="2398536"/>
                </a:lnTo>
                <a:lnTo>
                  <a:pt x="0" y="2147836"/>
                </a:lnTo>
                <a:lnTo>
                  <a:pt x="1423542" y="1897135"/>
                </a:lnTo>
                <a:lnTo>
                  <a:pt x="262250" y="1325902"/>
                </a:lnTo>
                <a:lnTo>
                  <a:pt x="1731332" y="1433900"/>
                </a:lnTo>
                <a:lnTo>
                  <a:pt x="1009070" y="629080"/>
                </a:lnTo>
                <a:lnTo>
                  <a:pt x="2300037" y="1079355"/>
                </a:lnTo>
                <a:lnTo>
                  <a:pt x="2126803" y="163493"/>
                </a:lnTo>
                <a:lnTo>
                  <a:pt x="3043086" y="887471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7" name="フリーフォーム: 図形 46"/>
          <p:cNvSpPr/>
          <p:nvPr/>
        </p:nvSpPr>
        <p:spPr>
          <a:xfrm>
            <a:off x="4919087" y="5515330"/>
            <a:ext cx="772525" cy="402100"/>
          </a:xfrm>
          <a:custGeom>
            <a:avLst/>
            <a:gdLst>
              <a:gd name="connsiteX0" fmla="*/ 0 w 5363537"/>
              <a:gd name="connsiteY0" fmla="*/ 0 h 2791722"/>
              <a:gd name="connsiteX1" fmla="*/ 4356617 w 5363537"/>
              <a:gd name="connsiteY1" fmla="*/ 0 h 2791722"/>
              <a:gd name="connsiteX2" fmla="*/ 4005863 w 5363537"/>
              <a:gd name="connsiteY2" fmla="*/ 285121 h 2791722"/>
              <a:gd name="connsiteX3" fmla="*/ 5363537 w 5363537"/>
              <a:gd name="connsiteY3" fmla="*/ 635961 h 2791722"/>
              <a:gd name="connsiteX4" fmla="*/ 4005863 w 5363537"/>
              <a:gd name="connsiteY4" fmla="*/ 986801 h 2791722"/>
              <a:gd name="connsiteX5" fmla="*/ 4900262 w 5363537"/>
              <a:gd name="connsiteY5" fmla="*/ 1713842 h 2791722"/>
              <a:gd name="connsiteX6" fmla="*/ 3443101 w 5363537"/>
              <a:gd name="connsiteY6" fmla="*/ 1594474 h 2791722"/>
              <a:gd name="connsiteX7" fmla="*/ 3634571 w 5363537"/>
              <a:gd name="connsiteY7" fmla="*/ 2502905 h 2791722"/>
              <a:gd name="connsiteX8" fmla="*/ 2468367 w 5363537"/>
              <a:gd name="connsiteY8" fmla="*/ 1945315 h 2791722"/>
              <a:gd name="connsiteX9" fmla="*/ 1905605 w 5363537"/>
              <a:gd name="connsiteY9" fmla="*/ 2791722 h 2791722"/>
              <a:gd name="connsiteX10" fmla="*/ 1342842 w 5363537"/>
              <a:gd name="connsiteY10" fmla="*/ 1945315 h 2791722"/>
              <a:gd name="connsiteX11" fmla="*/ 176638 w 5363537"/>
              <a:gd name="connsiteY11" fmla="*/ 2502905 h 2791722"/>
              <a:gd name="connsiteX12" fmla="*/ 368108 w 5363537"/>
              <a:gd name="connsiteY12" fmla="*/ 1594474 h 2791722"/>
              <a:gd name="connsiteX13" fmla="*/ 0 w 5363537"/>
              <a:gd name="connsiteY13" fmla="*/ 1624629 h 2791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63537" h="2791722">
                <a:moveTo>
                  <a:pt x="0" y="0"/>
                </a:moveTo>
                <a:lnTo>
                  <a:pt x="4356617" y="0"/>
                </a:lnTo>
                <a:lnTo>
                  <a:pt x="4005863" y="285121"/>
                </a:lnTo>
                <a:lnTo>
                  <a:pt x="5363537" y="635961"/>
                </a:lnTo>
                <a:lnTo>
                  <a:pt x="4005863" y="986801"/>
                </a:lnTo>
                <a:lnTo>
                  <a:pt x="4900262" y="1713842"/>
                </a:lnTo>
                <a:lnTo>
                  <a:pt x="3443101" y="1594474"/>
                </a:lnTo>
                <a:lnTo>
                  <a:pt x="3634571" y="2502905"/>
                </a:lnTo>
                <a:lnTo>
                  <a:pt x="2468367" y="1945315"/>
                </a:lnTo>
                <a:lnTo>
                  <a:pt x="1905605" y="2791722"/>
                </a:lnTo>
                <a:lnTo>
                  <a:pt x="1342842" y="1945315"/>
                </a:lnTo>
                <a:lnTo>
                  <a:pt x="176638" y="2502905"/>
                </a:lnTo>
                <a:lnTo>
                  <a:pt x="368108" y="1594474"/>
                </a:lnTo>
                <a:lnTo>
                  <a:pt x="0" y="1624629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8" name="フリーフォーム: 図形 47"/>
          <p:cNvSpPr/>
          <p:nvPr/>
        </p:nvSpPr>
        <p:spPr>
          <a:xfrm>
            <a:off x="4185808" y="5493127"/>
            <a:ext cx="709905" cy="394316"/>
          </a:xfrm>
          <a:custGeom>
            <a:avLst/>
            <a:gdLst>
              <a:gd name="connsiteX0" fmla="*/ 734074 w 4928772"/>
              <a:gd name="connsiteY0" fmla="*/ 0 h 2737682"/>
              <a:gd name="connsiteX1" fmla="*/ 4928772 w 4928772"/>
              <a:gd name="connsiteY1" fmla="*/ 0 h 2737682"/>
              <a:gd name="connsiteX2" fmla="*/ 4928772 w 4928772"/>
              <a:gd name="connsiteY2" fmla="*/ 1776348 h 2737682"/>
              <a:gd name="connsiteX3" fmla="*/ 4590403 w 4928772"/>
              <a:gd name="connsiteY3" fmla="*/ 1658328 h 2737682"/>
              <a:gd name="connsiteX4" fmla="*/ 4763637 w 4928772"/>
              <a:gd name="connsiteY4" fmla="*/ 2574188 h 2737682"/>
              <a:gd name="connsiteX5" fmla="*/ 3847354 w 4928772"/>
              <a:gd name="connsiteY5" fmla="*/ 1850212 h 2737682"/>
              <a:gd name="connsiteX6" fmla="*/ 3445220 w 4928772"/>
              <a:gd name="connsiteY6" fmla="*/ 2737682 h 2737682"/>
              <a:gd name="connsiteX7" fmla="*/ 3043086 w 4928772"/>
              <a:gd name="connsiteY7" fmla="*/ 1850212 h 2737682"/>
              <a:gd name="connsiteX8" fmla="*/ 2126803 w 4928772"/>
              <a:gd name="connsiteY8" fmla="*/ 2574188 h 2737682"/>
              <a:gd name="connsiteX9" fmla="*/ 2300037 w 4928772"/>
              <a:gd name="connsiteY9" fmla="*/ 1658328 h 2737682"/>
              <a:gd name="connsiteX10" fmla="*/ 1009070 w 4928772"/>
              <a:gd name="connsiteY10" fmla="*/ 2108602 h 2737682"/>
              <a:gd name="connsiteX11" fmla="*/ 1731332 w 4928772"/>
              <a:gd name="connsiteY11" fmla="*/ 1303782 h 2737682"/>
              <a:gd name="connsiteX12" fmla="*/ 262250 w 4928772"/>
              <a:gd name="connsiteY12" fmla="*/ 1411780 h 2737682"/>
              <a:gd name="connsiteX13" fmla="*/ 1423542 w 4928772"/>
              <a:gd name="connsiteY13" fmla="*/ 840548 h 2737682"/>
              <a:gd name="connsiteX14" fmla="*/ 0 w 4928772"/>
              <a:gd name="connsiteY14" fmla="*/ 589848 h 2737682"/>
              <a:gd name="connsiteX15" fmla="*/ 1423542 w 4928772"/>
              <a:gd name="connsiteY15" fmla="*/ 339146 h 2737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28772" h="2737682">
                <a:moveTo>
                  <a:pt x="734074" y="0"/>
                </a:moveTo>
                <a:lnTo>
                  <a:pt x="4928772" y="0"/>
                </a:lnTo>
                <a:lnTo>
                  <a:pt x="4928772" y="1776348"/>
                </a:lnTo>
                <a:lnTo>
                  <a:pt x="4590403" y="1658328"/>
                </a:lnTo>
                <a:lnTo>
                  <a:pt x="4763637" y="2574188"/>
                </a:lnTo>
                <a:lnTo>
                  <a:pt x="3847354" y="1850212"/>
                </a:lnTo>
                <a:lnTo>
                  <a:pt x="3445220" y="2737682"/>
                </a:lnTo>
                <a:lnTo>
                  <a:pt x="3043086" y="1850212"/>
                </a:lnTo>
                <a:lnTo>
                  <a:pt x="2126803" y="2574188"/>
                </a:lnTo>
                <a:lnTo>
                  <a:pt x="2300037" y="1658328"/>
                </a:lnTo>
                <a:lnTo>
                  <a:pt x="1009070" y="2108602"/>
                </a:lnTo>
                <a:lnTo>
                  <a:pt x="1731332" y="1303782"/>
                </a:lnTo>
                <a:lnTo>
                  <a:pt x="262250" y="1411780"/>
                </a:lnTo>
                <a:lnTo>
                  <a:pt x="1423542" y="840548"/>
                </a:lnTo>
                <a:lnTo>
                  <a:pt x="0" y="589848"/>
                </a:lnTo>
                <a:lnTo>
                  <a:pt x="1423542" y="339146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9" name="フリーフォーム: 図形 48"/>
          <p:cNvSpPr/>
          <p:nvPr/>
        </p:nvSpPr>
        <p:spPr>
          <a:xfrm>
            <a:off x="4919087" y="5087591"/>
            <a:ext cx="772525" cy="381130"/>
          </a:xfrm>
          <a:custGeom>
            <a:avLst/>
            <a:gdLst>
              <a:gd name="connsiteX0" fmla="*/ 1905605 w 5363537"/>
              <a:gd name="connsiteY0" fmla="*/ 0 h 2646134"/>
              <a:gd name="connsiteX1" fmla="*/ 2468367 w 5363537"/>
              <a:gd name="connsiteY1" fmla="*/ 846408 h 2646134"/>
              <a:gd name="connsiteX2" fmla="*/ 3634571 w 5363537"/>
              <a:gd name="connsiteY2" fmla="*/ 288816 h 2646134"/>
              <a:gd name="connsiteX3" fmla="*/ 3443101 w 5363537"/>
              <a:gd name="connsiteY3" fmla="*/ 1197248 h 2646134"/>
              <a:gd name="connsiteX4" fmla="*/ 4900262 w 5363537"/>
              <a:gd name="connsiteY4" fmla="*/ 1077880 h 2646134"/>
              <a:gd name="connsiteX5" fmla="*/ 4005863 w 5363537"/>
              <a:gd name="connsiteY5" fmla="*/ 1804920 h 2646134"/>
              <a:gd name="connsiteX6" fmla="*/ 5363537 w 5363537"/>
              <a:gd name="connsiteY6" fmla="*/ 2155760 h 2646134"/>
              <a:gd name="connsiteX7" fmla="*/ 4005863 w 5363537"/>
              <a:gd name="connsiteY7" fmla="*/ 2506600 h 2646134"/>
              <a:gd name="connsiteX8" fmla="*/ 4177516 w 5363537"/>
              <a:gd name="connsiteY8" fmla="*/ 2646134 h 2646134"/>
              <a:gd name="connsiteX9" fmla="*/ 0 w 5363537"/>
              <a:gd name="connsiteY9" fmla="*/ 2646134 h 2646134"/>
              <a:gd name="connsiteX10" fmla="*/ 0 w 5363537"/>
              <a:gd name="connsiteY10" fmla="*/ 1167094 h 2646134"/>
              <a:gd name="connsiteX11" fmla="*/ 368108 w 5363537"/>
              <a:gd name="connsiteY11" fmla="*/ 1197248 h 2646134"/>
              <a:gd name="connsiteX12" fmla="*/ 176638 w 5363537"/>
              <a:gd name="connsiteY12" fmla="*/ 288816 h 2646134"/>
              <a:gd name="connsiteX13" fmla="*/ 1342842 w 5363537"/>
              <a:gd name="connsiteY13" fmla="*/ 846408 h 2646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63537" h="2646134">
                <a:moveTo>
                  <a:pt x="1905605" y="0"/>
                </a:moveTo>
                <a:lnTo>
                  <a:pt x="2468367" y="846408"/>
                </a:lnTo>
                <a:lnTo>
                  <a:pt x="3634571" y="288816"/>
                </a:lnTo>
                <a:lnTo>
                  <a:pt x="3443101" y="1197248"/>
                </a:lnTo>
                <a:lnTo>
                  <a:pt x="4900262" y="1077880"/>
                </a:lnTo>
                <a:lnTo>
                  <a:pt x="4005863" y="1804920"/>
                </a:lnTo>
                <a:lnTo>
                  <a:pt x="5363537" y="2155760"/>
                </a:lnTo>
                <a:lnTo>
                  <a:pt x="4005863" y="2506600"/>
                </a:lnTo>
                <a:lnTo>
                  <a:pt x="4177516" y="2646134"/>
                </a:lnTo>
                <a:lnTo>
                  <a:pt x="0" y="2646134"/>
                </a:lnTo>
                <a:lnTo>
                  <a:pt x="0" y="1167094"/>
                </a:lnTo>
                <a:lnTo>
                  <a:pt x="368108" y="1197248"/>
                </a:lnTo>
                <a:lnTo>
                  <a:pt x="176638" y="288816"/>
                </a:lnTo>
                <a:lnTo>
                  <a:pt x="1342842" y="846408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0" name="フリーフォーム: 図形 49"/>
          <p:cNvSpPr/>
          <p:nvPr/>
        </p:nvSpPr>
        <p:spPr>
          <a:xfrm>
            <a:off x="2288910" y="5518481"/>
            <a:ext cx="780040" cy="408726"/>
          </a:xfrm>
          <a:custGeom>
            <a:avLst/>
            <a:gdLst>
              <a:gd name="connsiteX0" fmla="*/ 1006921 w 5327915"/>
              <a:gd name="connsiteY0" fmla="*/ 0 h 2791722"/>
              <a:gd name="connsiteX1" fmla="*/ 5327915 w 5327915"/>
              <a:gd name="connsiteY1" fmla="*/ 0 h 2791722"/>
              <a:gd name="connsiteX2" fmla="*/ 5327915 w 5327915"/>
              <a:gd name="connsiteY2" fmla="*/ 1621711 h 2791722"/>
              <a:gd name="connsiteX3" fmla="*/ 4995429 w 5327915"/>
              <a:gd name="connsiteY3" fmla="*/ 1594474 h 2791722"/>
              <a:gd name="connsiteX4" fmla="*/ 5186899 w 5327915"/>
              <a:gd name="connsiteY4" fmla="*/ 2502905 h 2791722"/>
              <a:gd name="connsiteX5" fmla="*/ 4020695 w 5327915"/>
              <a:gd name="connsiteY5" fmla="*/ 1945315 h 2791722"/>
              <a:gd name="connsiteX6" fmla="*/ 3457933 w 5327915"/>
              <a:gd name="connsiteY6" fmla="*/ 2791722 h 2791722"/>
              <a:gd name="connsiteX7" fmla="*/ 2895170 w 5327915"/>
              <a:gd name="connsiteY7" fmla="*/ 1945315 h 2791722"/>
              <a:gd name="connsiteX8" fmla="*/ 1728966 w 5327915"/>
              <a:gd name="connsiteY8" fmla="*/ 2502905 h 2791722"/>
              <a:gd name="connsiteX9" fmla="*/ 1920436 w 5327915"/>
              <a:gd name="connsiteY9" fmla="*/ 1594474 h 2791722"/>
              <a:gd name="connsiteX10" fmla="*/ 463275 w 5327915"/>
              <a:gd name="connsiteY10" fmla="*/ 1713842 h 2791722"/>
              <a:gd name="connsiteX11" fmla="*/ 1357674 w 5327915"/>
              <a:gd name="connsiteY11" fmla="*/ 986801 h 2791722"/>
              <a:gd name="connsiteX12" fmla="*/ 0 w 5327915"/>
              <a:gd name="connsiteY12" fmla="*/ 635961 h 2791722"/>
              <a:gd name="connsiteX13" fmla="*/ 1357674 w 5327915"/>
              <a:gd name="connsiteY13" fmla="*/ 285121 h 2791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27915" h="2791722">
                <a:moveTo>
                  <a:pt x="1006921" y="0"/>
                </a:moveTo>
                <a:lnTo>
                  <a:pt x="5327915" y="0"/>
                </a:lnTo>
                <a:lnTo>
                  <a:pt x="5327915" y="1621711"/>
                </a:lnTo>
                <a:lnTo>
                  <a:pt x="4995429" y="1594474"/>
                </a:lnTo>
                <a:lnTo>
                  <a:pt x="5186899" y="2502905"/>
                </a:lnTo>
                <a:lnTo>
                  <a:pt x="4020695" y="1945315"/>
                </a:lnTo>
                <a:lnTo>
                  <a:pt x="3457933" y="2791722"/>
                </a:lnTo>
                <a:lnTo>
                  <a:pt x="2895170" y="1945315"/>
                </a:lnTo>
                <a:lnTo>
                  <a:pt x="1728966" y="2502905"/>
                </a:lnTo>
                <a:lnTo>
                  <a:pt x="1920436" y="1594474"/>
                </a:lnTo>
                <a:lnTo>
                  <a:pt x="463275" y="1713842"/>
                </a:lnTo>
                <a:lnTo>
                  <a:pt x="1357674" y="986801"/>
                </a:lnTo>
                <a:lnTo>
                  <a:pt x="0" y="635961"/>
                </a:lnTo>
                <a:lnTo>
                  <a:pt x="1357674" y="285121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1" name="フリーフォーム: 図形 50"/>
          <p:cNvSpPr/>
          <p:nvPr/>
        </p:nvSpPr>
        <p:spPr>
          <a:xfrm>
            <a:off x="3117605" y="5099660"/>
            <a:ext cx="784993" cy="390522"/>
          </a:xfrm>
          <a:custGeom>
            <a:avLst/>
            <a:gdLst>
              <a:gd name="connsiteX0" fmla="*/ 1916526 w 5361746"/>
              <a:gd name="connsiteY0" fmla="*/ 0 h 2667384"/>
              <a:gd name="connsiteX1" fmla="*/ 2318660 w 5361746"/>
              <a:gd name="connsiteY1" fmla="*/ 887471 h 2667384"/>
              <a:gd name="connsiteX2" fmla="*/ 3234944 w 5361746"/>
              <a:gd name="connsiteY2" fmla="*/ 163493 h 2667384"/>
              <a:gd name="connsiteX3" fmla="*/ 3061708 w 5361746"/>
              <a:gd name="connsiteY3" fmla="*/ 1079355 h 2667384"/>
              <a:gd name="connsiteX4" fmla="*/ 4352676 w 5361746"/>
              <a:gd name="connsiteY4" fmla="*/ 629080 h 2667384"/>
              <a:gd name="connsiteX5" fmla="*/ 3630414 w 5361746"/>
              <a:gd name="connsiteY5" fmla="*/ 1433900 h 2667384"/>
              <a:gd name="connsiteX6" fmla="*/ 5099496 w 5361746"/>
              <a:gd name="connsiteY6" fmla="*/ 1325902 h 2667384"/>
              <a:gd name="connsiteX7" fmla="*/ 3938204 w 5361746"/>
              <a:gd name="connsiteY7" fmla="*/ 1897135 h 2667384"/>
              <a:gd name="connsiteX8" fmla="*/ 5361746 w 5361746"/>
              <a:gd name="connsiteY8" fmla="*/ 2147836 h 2667384"/>
              <a:gd name="connsiteX9" fmla="*/ 3938204 w 5361746"/>
              <a:gd name="connsiteY9" fmla="*/ 2398536 h 2667384"/>
              <a:gd name="connsiteX10" fmla="*/ 4484760 w 5361746"/>
              <a:gd name="connsiteY10" fmla="*/ 2667384 h 2667384"/>
              <a:gd name="connsiteX11" fmla="*/ 0 w 5361746"/>
              <a:gd name="connsiteY11" fmla="*/ 2667384 h 2667384"/>
              <a:gd name="connsiteX12" fmla="*/ 0 w 5361746"/>
              <a:gd name="connsiteY12" fmla="*/ 1419003 h 2667384"/>
              <a:gd name="connsiteX13" fmla="*/ 202638 w 5361746"/>
              <a:gd name="connsiteY13" fmla="*/ 1433900 h 2667384"/>
              <a:gd name="connsiteX14" fmla="*/ 0 w 5361746"/>
              <a:gd name="connsiteY14" fmla="*/ 1208100 h 2667384"/>
              <a:gd name="connsiteX15" fmla="*/ 0 w 5361746"/>
              <a:gd name="connsiteY15" fmla="*/ 810319 h 2667384"/>
              <a:gd name="connsiteX16" fmla="*/ 771344 w 5361746"/>
              <a:gd name="connsiteY16" fmla="*/ 1079355 h 2667384"/>
              <a:gd name="connsiteX17" fmla="*/ 598108 w 5361746"/>
              <a:gd name="connsiteY17" fmla="*/ 163493 h 2667384"/>
              <a:gd name="connsiteX18" fmla="*/ 1514392 w 5361746"/>
              <a:gd name="connsiteY18" fmla="*/ 887471 h 2667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361746" h="2667384">
                <a:moveTo>
                  <a:pt x="1916526" y="0"/>
                </a:moveTo>
                <a:lnTo>
                  <a:pt x="2318660" y="887471"/>
                </a:lnTo>
                <a:lnTo>
                  <a:pt x="3234944" y="163493"/>
                </a:lnTo>
                <a:lnTo>
                  <a:pt x="3061708" y="1079355"/>
                </a:lnTo>
                <a:lnTo>
                  <a:pt x="4352676" y="629080"/>
                </a:lnTo>
                <a:lnTo>
                  <a:pt x="3630414" y="1433900"/>
                </a:lnTo>
                <a:lnTo>
                  <a:pt x="5099496" y="1325902"/>
                </a:lnTo>
                <a:lnTo>
                  <a:pt x="3938204" y="1897135"/>
                </a:lnTo>
                <a:lnTo>
                  <a:pt x="5361746" y="2147836"/>
                </a:lnTo>
                <a:lnTo>
                  <a:pt x="3938204" y="2398536"/>
                </a:lnTo>
                <a:lnTo>
                  <a:pt x="4484760" y="2667384"/>
                </a:lnTo>
                <a:lnTo>
                  <a:pt x="0" y="2667384"/>
                </a:lnTo>
                <a:lnTo>
                  <a:pt x="0" y="1419003"/>
                </a:lnTo>
                <a:lnTo>
                  <a:pt x="202638" y="1433900"/>
                </a:lnTo>
                <a:lnTo>
                  <a:pt x="0" y="1208100"/>
                </a:lnTo>
                <a:lnTo>
                  <a:pt x="0" y="810319"/>
                </a:lnTo>
                <a:lnTo>
                  <a:pt x="771344" y="1079355"/>
                </a:lnTo>
                <a:lnTo>
                  <a:pt x="598108" y="163493"/>
                </a:lnTo>
                <a:lnTo>
                  <a:pt x="1514392" y="887471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2" name="フリーフォーム: 図形 51"/>
          <p:cNvSpPr/>
          <p:nvPr/>
        </p:nvSpPr>
        <p:spPr>
          <a:xfrm>
            <a:off x="2288910" y="5100590"/>
            <a:ext cx="780040" cy="387411"/>
          </a:xfrm>
          <a:custGeom>
            <a:avLst/>
            <a:gdLst>
              <a:gd name="connsiteX0" fmla="*/ 3457933 w 5327915"/>
              <a:gd name="connsiteY0" fmla="*/ 0 h 2646134"/>
              <a:gd name="connsiteX1" fmla="*/ 4020695 w 5327915"/>
              <a:gd name="connsiteY1" fmla="*/ 846408 h 2646134"/>
              <a:gd name="connsiteX2" fmla="*/ 5186899 w 5327915"/>
              <a:gd name="connsiteY2" fmla="*/ 288816 h 2646134"/>
              <a:gd name="connsiteX3" fmla="*/ 4995429 w 5327915"/>
              <a:gd name="connsiteY3" fmla="*/ 1197248 h 2646134"/>
              <a:gd name="connsiteX4" fmla="*/ 5327915 w 5327915"/>
              <a:gd name="connsiteY4" fmla="*/ 1170012 h 2646134"/>
              <a:gd name="connsiteX5" fmla="*/ 5327915 w 5327915"/>
              <a:gd name="connsiteY5" fmla="*/ 2646134 h 2646134"/>
              <a:gd name="connsiteX6" fmla="*/ 1186021 w 5327915"/>
              <a:gd name="connsiteY6" fmla="*/ 2646134 h 2646134"/>
              <a:gd name="connsiteX7" fmla="*/ 1357674 w 5327915"/>
              <a:gd name="connsiteY7" fmla="*/ 2506600 h 2646134"/>
              <a:gd name="connsiteX8" fmla="*/ 0 w 5327915"/>
              <a:gd name="connsiteY8" fmla="*/ 2155760 h 2646134"/>
              <a:gd name="connsiteX9" fmla="*/ 1357674 w 5327915"/>
              <a:gd name="connsiteY9" fmla="*/ 1804920 h 2646134"/>
              <a:gd name="connsiteX10" fmla="*/ 463275 w 5327915"/>
              <a:gd name="connsiteY10" fmla="*/ 1077880 h 2646134"/>
              <a:gd name="connsiteX11" fmla="*/ 1920436 w 5327915"/>
              <a:gd name="connsiteY11" fmla="*/ 1197248 h 2646134"/>
              <a:gd name="connsiteX12" fmla="*/ 1728966 w 5327915"/>
              <a:gd name="connsiteY12" fmla="*/ 288816 h 2646134"/>
              <a:gd name="connsiteX13" fmla="*/ 2895170 w 5327915"/>
              <a:gd name="connsiteY13" fmla="*/ 846408 h 2646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27915" h="2646134">
                <a:moveTo>
                  <a:pt x="3457933" y="0"/>
                </a:moveTo>
                <a:lnTo>
                  <a:pt x="4020695" y="846408"/>
                </a:lnTo>
                <a:lnTo>
                  <a:pt x="5186899" y="288816"/>
                </a:lnTo>
                <a:lnTo>
                  <a:pt x="4995429" y="1197248"/>
                </a:lnTo>
                <a:lnTo>
                  <a:pt x="5327915" y="1170012"/>
                </a:lnTo>
                <a:lnTo>
                  <a:pt x="5327915" y="2646134"/>
                </a:lnTo>
                <a:lnTo>
                  <a:pt x="1186021" y="2646134"/>
                </a:lnTo>
                <a:lnTo>
                  <a:pt x="1357674" y="2506600"/>
                </a:lnTo>
                <a:lnTo>
                  <a:pt x="0" y="2155760"/>
                </a:lnTo>
                <a:lnTo>
                  <a:pt x="1357674" y="1804920"/>
                </a:lnTo>
                <a:lnTo>
                  <a:pt x="463275" y="1077880"/>
                </a:lnTo>
                <a:lnTo>
                  <a:pt x="1920436" y="1197248"/>
                </a:lnTo>
                <a:lnTo>
                  <a:pt x="1728966" y="288816"/>
                </a:lnTo>
                <a:lnTo>
                  <a:pt x="2895170" y="846408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3" name="フリーフォーム: 図形 52"/>
          <p:cNvSpPr/>
          <p:nvPr/>
        </p:nvSpPr>
        <p:spPr>
          <a:xfrm>
            <a:off x="3117605" y="5521483"/>
            <a:ext cx="784993" cy="400814"/>
          </a:xfrm>
          <a:custGeom>
            <a:avLst/>
            <a:gdLst>
              <a:gd name="connsiteX0" fmla="*/ 0 w 5361746"/>
              <a:gd name="connsiteY0" fmla="*/ 0 h 2737682"/>
              <a:gd name="connsiteX1" fmla="*/ 4627672 w 5361746"/>
              <a:gd name="connsiteY1" fmla="*/ 0 h 2737682"/>
              <a:gd name="connsiteX2" fmla="*/ 3938204 w 5361746"/>
              <a:gd name="connsiteY2" fmla="*/ 339146 h 2737682"/>
              <a:gd name="connsiteX3" fmla="*/ 5361746 w 5361746"/>
              <a:gd name="connsiteY3" fmla="*/ 589848 h 2737682"/>
              <a:gd name="connsiteX4" fmla="*/ 3938204 w 5361746"/>
              <a:gd name="connsiteY4" fmla="*/ 840548 h 2737682"/>
              <a:gd name="connsiteX5" fmla="*/ 5099496 w 5361746"/>
              <a:gd name="connsiteY5" fmla="*/ 1411780 h 2737682"/>
              <a:gd name="connsiteX6" fmla="*/ 3630414 w 5361746"/>
              <a:gd name="connsiteY6" fmla="*/ 1303782 h 2737682"/>
              <a:gd name="connsiteX7" fmla="*/ 4352676 w 5361746"/>
              <a:gd name="connsiteY7" fmla="*/ 2108602 h 2737682"/>
              <a:gd name="connsiteX8" fmla="*/ 3061708 w 5361746"/>
              <a:gd name="connsiteY8" fmla="*/ 1658328 h 2737682"/>
              <a:gd name="connsiteX9" fmla="*/ 3234944 w 5361746"/>
              <a:gd name="connsiteY9" fmla="*/ 2574188 h 2737682"/>
              <a:gd name="connsiteX10" fmla="*/ 2318660 w 5361746"/>
              <a:gd name="connsiteY10" fmla="*/ 1850212 h 2737682"/>
              <a:gd name="connsiteX11" fmla="*/ 1916526 w 5361746"/>
              <a:gd name="connsiteY11" fmla="*/ 2737682 h 2737682"/>
              <a:gd name="connsiteX12" fmla="*/ 1514392 w 5361746"/>
              <a:gd name="connsiteY12" fmla="*/ 1850212 h 2737682"/>
              <a:gd name="connsiteX13" fmla="*/ 598108 w 5361746"/>
              <a:gd name="connsiteY13" fmla="*/ 2574188 h 2737682"/>
              <a:gd name="connsiteX14" fmla="*/ 771344 w 5361746"/>
              <a:gd name="connsiteY14" fmla="*/ 1658328 h 2737682"/>
              <a:gd name="connsiteX15" fmla="*/ 0 w 5361746"/>
              <a:gd name="connsiteY15" fmla="*/ 1927364 h 2737682"/>
              <a:gd name="connsiteX16" fmla="*/ 0 w 5361746"/>
              <a:gd name="connsiteY16" fmla="*/ 1529582 h 2737682"/>
              <a:gd name="connsiteX17" fmla="*/ 202638 w 5361746"/>
              <a:gd name="connsiteY17" fmla="*/ 1303782 h 2737682"/>
              <a:gd name="connsiteX18" fmla="*/ 0 w 5361746"/>
              <a:gd name="connsiteY18" fmla="*/ 1318678 h 2737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361746" h="2737682">
                <a:moveTo>
                  <a:pt x="0" y="0"/>
                </a:moveTo>
                <a:lnTo>
                  <a:pt x="4627672" y="0"/>
                </a:lnTo>
                <a:lnTo>
                  <a:pt x="3938204" y="339146"/>
                </a:lnTo>
                <a:lnTo>
                  <a:pt x="5361746" y="589848"/>
                </a:lnTo>
                <a:lnTo>
                  <a:pt x="3938204" y="840548"/>
                </a:lnTo>
                <a:lnTo>
                  <a:pt x="5099496" y="1411780"/>
                </a:lnTo>
                <a:lnTo>
                  <a:pt x="3630414" y="1303782"/>
                </a:lnTo>
                <a:lnTo>
                  <a:pt x="4352676" y="2108602"/>
                </a:lnTo>
                <a:lnTo>
                  <a:pt x="3061708" y="1658328"/>
                </a:lnTo>
                <a:lnTo>
                  <a:pt x="3234944" y="2574188"/>
                </a:lnTo>
                <a:lnTo>
                  <a:pt x="2318660" y="1850212"/>
                </a:lnTo>
                <a:lnTo>
                  <a:pt x="1916526" y="2737682"/>
                </a:lnTo>
                <a:lnTo>
                  <a:pt x="1514392" y="1850212"/>
                </a:lnTo>
                <a:lnTo>
                  <a:pt x="598108" y="2574188"/>
                </a:lnTo>
                <a:lnTo>
                  <a:pt x="771344" y="1658328"/>
                </a:lnTo>
                <a:lnTo>
                  <a:pt x="0" y="1927364"/>
                </a:lnTo>
                <a:lnTo>
                  <a:pt x="0" y="1529582"/>
                </a:lnTo>
                <a:lnTo>
                  <a:pt x="202638" y="1303782"/>
                </a:lnTo>
                <a:lnTo>
                  <a:pt x="0" y="1318678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4" name="フリーフォーム: 図形 53"/>
          <p:cNvSpPr/>
          <p:nvPr/>
        </p:nvSpPr>
        <p:spPr>
          <a:xfrm>
            <a:off x="6076691" y="5468939"/>
            <a:ext cx="738127" cy="402709"/>
          </a:xfrm>
          <a:custGeom>
            <a:avLst/>
            <a:gdLst>
              <a:gd name="connsiteX0" fmla="*/ 790075 w 5404707"/>
              <a:gd name="connsiteY0" fmla="*/ 0 h 2948711"/>
              <a:gd name="connsiteX1" fmla="*/ 5404707 w 5404707"/>
              <a:gd name="connsiteY1" fmla="*/ 0 h 2948711"/>
              <a:gd name="connsiteX2" fmla="*/ 5404707 w 5404707"/>
              <a:gd name="connsiteY2" fmla="*/ 2200333 h 2948711"/>
              <a:gd name="connsiteX3" fmla="*/ 5062206 w 5404707"/>
              <a:gd name="connsiteY3" fmla="*/ 2114614 h 2948711"/>
              <a:gd name="connsiteX4" fmla="*/ 5167830 w 5404707"/>
              <a:gd name="connsiteY4" fmla="*/ 2660956 h 2948711"/>
              <a:gd name="connsiteX5" fmla="*/ 4461693 w 5404707"/>
              <a:gd name="connsiteY5" fmla="*/ 2330764 h 2948711"/>
              <a:gd name="connsiteX6" fmla="*/ 4336909 w 5404707"/>
              <a:gd name="connsiteY6" fmla="*/ 2875525 h 2948711"/>
              <a:gd name="connsiteX7" fmla="*/ 3791933 w 5404707"/>
              <a:gd name="connsiteY7" fmla="*/ 2442639 h 2948711"/>
              <a:gd name="connsiteX8" fmla="*/ 3445220 w 5404707"/>
              <a:gd name="connsiteY8" fmla="*/ 2948711 h 2948711"/>
              <a:gd name="connsiteX9" fmla="*/ 3098507 w 5404707"/>
              <a:gd name="connsiteY9" fmla="*/ 2442639 h 2948711"/>
              <a:gd name="connsiteX10" fmla="*/ 2553531 w 5404707"/>
              <a:gd name="connsiteY10" fmla="*/ 2875525 h 2948711"/>
              <a:gd name="connsiteX11" fmla="*/ 2428747 w 5404707"/>
              <a:gd name="connsiteY11" fmla="*/ 2330764 h 2948711"/>
              <a:gd name="connsiteX12" fmla="*/ 1722610 w 5404707"/>
              <a:gd name="connsiteY12" fmla="*/ 2660956 h 2948711"/>
              <a:gd name="connsiteX13" fmla="*/ 1828234 w 5404707"/>
              <a:gd name="connsiteY13" fmla="*/ 2114614 h 2948711"/>
              <a:gd name="connsiteX14" fmla="*/ 1009082 w 5404707"/>
              <a:gd name="connsiteY14" fmla="*/ 2319625 h 2948711"/>
              <a:gd name="connsiteX15" fmla="*/ 1337927 w 5404707"/>
              <a:gd name="connsiteY15" fmla="*/ 1808944 h 2948711"/>
              <a:gd name="connsiteX16" fmla="*/ 461572 w 5404707"/>
              <a:gd name="connsiteY16" fmla="*/ 1874793 h 2948711"/>
              <a:gd name="connsiteX17" fmla="*/ 991214 w 5404707"/>
              <a:gd name="connsiteY17" fmla="*/ 1434570 h 2948711"/>
              <a:gd name="connsiteX18" fmla="*/ 117393 w 5404707"/>
              <a:gd name="connsiteY18" fmla="*/ 1356776 h 2948711"/>
              <a:gd name="connsiteX19" fmla="*/ 811761 w 5404707"/>
              <a:gd name="connsiteY19" fmla="*/ 1017025 h 2948711"/>
              <a:gd name="connsiteX20" fmla="*/ 0 w 5404707"/>
              <a:gd name="connsiteY20" fmla="*/ 800876 h 2948711"/>
              <a:gd name="connsiteX21" fmla="*/ 811761 w 5404707"/>
              <a:gd name="connsiteY21" fmla="*/ 584726 h 2948711"/>
              <a:gd name="connsiteX22" fmla="*/ 117393 w 5404707"/>
              <a:gd name="connsiteY22" fmla="*/ 244975 h 2948711"/>
              <a:gd name="connsiteX23" fmla="*/ 991214 w 5404707"/>
              <a:gd name="connsiteY23" fmla="*/ 167181 h 2948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404707" h="2948711">
                <a:moveTo>
                  <a:pt x="790075" y="0"/>
                </a:moveTo>
                <a:lnTo>
                  <a:pt x="5404707" y="0"/>
                </a:lnTo>
                <a:lnTo>
                  <a:pt x="5404707" y="2200333"/>
                </a:lnTo>
                <a:lnTo>
                  <a:pt x="5062206" y="2114614"/>
                </a:lnTo>
                <a:lnTo>
                  <a:pt x="5167830" y="2660956"/>
                </a:lnTo>
                <a:lnTo>
                  <a:pt x="4461693" y="2330764"/>
                </a:lnTo>
                <a:lnTo>
                  <a:pt x="4336909" y="2875525"/>
                </a:lnTo>
                <a:lnTo>
                  <a:pt x="3791933" y="2442639"/>
                </a:lnTo>
                <a:lnTo>
                  <a:pt x="3445220" y="2948711"/>
                </a:lnTo>
                <a:lnTo>
                  <a:pt x="3098507" y="2442639"/>
                </a:lnTo>
                <a:lnTo>
                  <a:pt x="2553531" y="2875525"/>
                </a:lnTo>
                <a:lnTo>
                  <a:pt x="2428747" y="2330764"/>
                </a:lnTo>
                <a:lnTo>
                  <a:pt x="1722610" y="2660956"/>
                </a:lnTo>
                <a:lnTo>
                  <a:pt x="1828234" y="2114614"/>
                </a:lnTo>
                <a:lnTo>
                  <a:pt x="1009082" y="2319625"/>
                </a:lnTo>
                <a:lnTo>
                  <a:pt x="1337927" y="1808944"/>
                </a:lnTo>
                <a:lnTo>
                  <a:pt x="461572" y="1874793"/>
                </a:lnTo>
                <a:lnTo>
                  <a:pt x="991214" y="1434570"/>
                </a:lnTo>
                <a:lnTo>
                  <a:pt x="117393" y="1356776"/>
                </a:lnTo>
                <a:lnTo>
                  <a:pt x="811761" y="1017025"/>
                </a:lnTo>
                <a:lnTo>
                  <a:pt x="0" y="800876"/>
                </a:lnTo>
                <a:lnTo>
                  <a:pt x="811761" y="584726"/>
                </a:lnTo>
                <a:lnTo>
                  <a:pt x="117393" y="244975"/>
                </a:lnTo>
                <a:lnTo>
                  <a:pt x="991214" y="167181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5" name="フリーフォーム: 図形 54"/>
          <p:cNvSpPr/>
          <p:nvPr/>
        </p:nvSpPr>
        <p:spPr>
          <a:xfrm>
            <a:off x="6849524" y="5461947"/>
            <a:ext cx="718544" cy="402709"/>
          </a:xfrm>
          <a:custGeom>
            <a:avLst/>
            <a:gdLst>
              <a:gd name="connsiteX0" fmla="*/ 0 w 5261320"/>
              <a:gd name="connsiteY0" fmla="*/ 0 h 2948711"/>
              <a:gd name="connsiteX1" fmla="*/ 4471246 w 5261320"/>
              <a:gd name="connsiteY1" fmla="*/ 0 h 2948711"/>
              <a:gd name="connsiteX2" fmla="*/ 4270106 w 5261320"/>
              <a:gd name="connsiteY2" fmla="*/ 167181 h 2948711"/>
              <a:gd name="connsiteX3" fmla="*/ 5143926 w 5261320"/>
              <a:gd name="connsiteY3" fmla="*/ 244975 h 2948711"/>
              <a:gd name="connsiteX4" fmla="*/ 4449558 w 5261320"/>
              <a:gd name="connsiteY4" fmla="*/ 584726 h 2948711"/>
              <a:gd name="connsiteX5" fmla="*/ 5261320 w 5261320"/>
              <a:gd name="connsiteY5" fmla="*/ 800876 h 2948711"/>
              <a:gd name="connsiteX6" fmla="*/ 4449558 w 5261320"/>
              <a:gd name="connsiteY6" fmla="*/ 1017025 h 2948711"/>
              <a:gd name="connsiteX7" fmla="*/ 5143926 w 5261320"/>
              <a:gd name="connsiteY7" fmla="*/ 1356776 h 2948711"/>
              <a:gd name="connsiteX8" fmla="*/ 4270106 w 5261320"/>
              <a:gd name="connsiteY8" fmla="*/ 1434570 h 2948711"/>
              <a:gd name="connsiteX9" fmla="*/ 4799748 w 5261320"/>
              <a:gd name="connsiteY9" fmla="*/ 1874793 h 2948711"/>
              <a:gd name="connsiteX10" fmla="*/ 3923394 w 5261320"/>
              <a:gd name="connsiteY10" fmla="*/ 1808944 h 2948711"/>
              <a:gd name="connsiteX11" fmla="*/ 4252238 w 5261320"/>
              <a:gd name="connsiteY11" fmla="*/ 2319625 h 2948711"/>
              <a:gd name="connsiteX12" fmla="*/ 3433086 w 5261320"/>
              <a:gd name="connsiteY12" fmla="*/ 2114614 h 2948711"/>
              <a:gd name="connsiteX13" fmla="*/ 3538710 w 5261320"/>
              <a:gd name="connsiteY13" fmla="*/ 2660956 h 2948711"/>
              <a:gd name="connsiteX14" fmla="*/ 2832574 w 5261320"/>
              <a:gd name="connsiteY14" fmla="*/ 2330764 h 2948711"/>
              <a:gd name="connsiteX15" fmla="*/ 2707790 w 5261320"/>
              <a:gd name="connsiteY15" fmla="*/ 2875525 h 2948711"/>
              <a:gd name="connsiteX16" fmla="*/ 2162814 w 5261320"/>
              <a:gd name="connsiteY16" fmla="*/ 2442639 h 2948711"/>
              <a:gd name="connsiteX17" fmla="*/ 1816100 w 5261320"/>
              <a:gd name="connsiteY17" fmla="*/ 2948711 h 2948711"/>
              <a:gd name="connsiteX18" fmla="*/ 1469386 w 5261320"/>
              <a:gd name="connsiteY18" fmla="*/ 2442639 h 2948711"/>
              <a:gd name="connsiteX19" fmla="*/ 924410 w 5261320"/>
              <a:gd name="connsiteY19" fmla="*/ 2875525 h 2948711"/>
              <a:gd name="connsiteX20" fmla="*/ 799626 w 5261320"/>
              <a:gd name="connsiteY20" fmla="*/ 2330764 h 2948711"/>
              <a:gd name="connsiteX21" fmla="*/ 93490 w 5261320"/>
              <a:gd name="connsiteY21" fmla="*/ 2660956 h 2948711"/>
              <a:gd name="connsiteX22" fmla="*/ 199114 w 5261320"/>
              <a:gd name="connsiteY22" fmla="*/ 2114614 h 2948711"/>
              <a:gd name="connsiteX23" fmla="*/ 0 w 5261320"/>
              <a:gd name="connsiteY23" fmla="*/ 2164447 h 2948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61320" h="2948711">
                <a:moveTo>
                  <a:pt x="0" y="0"/>
                </a:moveTo>
                <a:lnTo>
                  <a:pt x="4471246" y="0"/>
                </a:lnTo>
                <a:lnTo>
                  <a:pt x="4270106" y="167181"/>
                </a:lnTo>
                <a:lnTo>
                  <a:pt x="5143926" y="244975"/>
                </a:lnTo>
                <a:lnTo>
                  <a:pt x="4449558" y="584726"/>
                </a:lnTo>
                <a:lnTo>
                  <a:pt x="5261320" y="800876"/>
                </a:lnTo>
                <a:lnTo>
                  <a:pt x="4449558" y="1017025"/>
                </a:lnTo>
                <a:lnTo>
                  <a:pt x="5143926" y="1356776"/>
                </a:lnTo>
                <a:lnTo>
                  <a:pt x="4270106" y="1434570"/>
                </a:lnTo>
                <a:lnTo>
                  <a:pt x="4799748" y="1874793"/>
                </a:lnTo>
                <a:lnTo>
                  <a:pt x="3923394" y="1808944"/>
                </a:lnTo>
                <a:lnTo>
                  <a:pt x="4252238" y="2319625"/>
                </a:lnTo>
                <a:lnTo>
                  <a:pt x="3433086" y="2114614"/>
                </a:lnTo>
                <a:lnTo>
                  <a:pt x="3538710" y="2660956"/>
                </a:lnTo>
                <a:lnTo>
                  <a:pt x="2832574" y="2330764"/>
                </a:lnTo>
                <a:lnTo>
                  <a:pt x="2707790" y="2875525"/>
                </a:lnTo>
                <a:lnTo>
                  <a:pt x="2162814" y="2442639"/>
                </a:lnTo>
                <a:lnTo>
                  <a:pt x="1816100" y="2948711"/>
                </a:lnTo>
                <a:lnTo>
                  <a:pt x="1469386" y="2442639"/>
                </a:lnTo>
                <a:lnTo>
                  <a:pt x="924410" y="2875525"/>
                </a:lnTo>
                <a:lnTo>
                  <a:pt x="799626" y="2330764"/>
                </a:lnTo>
                <a:lnTo>
                  <a:pt x="93490" y="2660956"/>
                </a:lnTo>
                <a:lnTo>
                  <a:pt x="199114" y="2114614"/>
                </a:lnTo>
                <a:lnTo>
                  <a:pt x="0" y="2164447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6" name="フリーフォーム: 図形 55"/>
          <p:cNvSpPr/>
          <p:nvPr/>
        </p:nvSpPr>
        <p:spPr>
          <a:xfrm>
            <a:off x="6076691" y="5102726"/>
            <a:ext cx="738127" cy="337780"/>
          </a:xfrm>
          <a:custGeom>
            <a:avLst/>
            <a:gdLst>
              <a:gd name="connsiteX0" fmla="*/ 3445220 w 5404707"/>
              <a:gd name="connsiteY0" fmla="*/ 0 h 2473292"/>
              <a:gd name="connsiteX1" fmla="*/ 3791933 w 5404707"/>
              <a:gd name="connsiteY1" fmla="*/ 506072 h 2473292"/>
              <a:gd name="connsiteX2" fmla="*/ 4336909 w 5404707"/>
              <a:gd name="connsiteY2" fmla="*/ 73184 h 2473292"/>
              <a:gd name="connsiteX3" fmla="*/ 4461693 w 5404707"/>
              <a:gd name="connsiteY3" fmla="*/ 617946 h 2473292"/>
              <a:gd name="connsiteX4" fmla="*/ 5167830 w 5404707"/>
              <a:gd name="connsiteY4" fmla="*/ 287754 h 2473292"/>
              <a:gd name="connsiteX5" fmla="*/ 5062206 w 5404707"/>
              <a:gd name="connsiteY5" fmla="*/ 834096 h 2473292"/>
              <a:gd name="connsiteX6" fmla="*/ 5404707 w 5404707"/>
              <a:gd name="connsiteY6" fmla="*/ 748378 h 2473292"/>
              <a:gd name="connsiteX7" fmla="*/ 5404707 w 5404707"/>
              <a:gd name="connsiteY7" fmla="*/ 2473292 h 2473292"/>
              <a:gd name="connsiteX8" fmla="*/ 588363 w 5404707"/>
              <a:gd name="connsiteY8" fmla="*/ 2473292 h 2473292"/>
              <a:gd name="connsiteX9" fmla="*/ 811761 w 5404707"/>
              <a:gd name="connsiteY9" fmla="*/ 2363984 h 2473292"/>
              <a:gd name="connsiteX10" fmla="*/ 0 w 5404707"/>
              <a:gd name="connsiteY10" fmla="*/ 2147836 h 2473292"/>
              <a:gd name="connsiteX11" fmla="*/ 811761 w 5404707"/>
              <a:gd name="connsiteY11" fmla="*/ 1931684 h 2473292"/>
              <a:gd name="connsiteX12" fmla="*/ 117393 w 5404707"/>
              <a:gd name="connsiteY12" fmla="*/ 1591934 h 2473292"/>
              <a:gd name="connsiteX13" fmla="*/ 991214 w 5404707"/>
              <a:gd name="connsiteY13" fmla="*/ 1514140 h 2473292"/>
              <a:gd name="connsiteX14" fmla="*/ 461572 w 5404707"/>
              <a:gd name="connsiteY14" fmla="*/ 1073916 h 2473292"/>
              <a:gd name="connsiteX15" fmla="*/ 1337927 w 5404707"/>
              <a:gd name="connsiteY15" fmla="*/ 1139766 h 2473292"/>
              <a:gd name="connsiteX16" fmla="*/ 1009082 w 5404707"/>
              <a:gd name="connsiteY16" fmla="*/ 629084 h 2473292"/>
              <a:gd name="connsiteX17" fmla="*/ 1828234 w 5404707"/>
              <a:gd name="connsiteY17" fmla="*/ 834096 h 2473292"/>
              <a:gd name="connsiteX18" fmla="*/ 1722610 w 5404707"/>
              <a:gd name="connsiteY18" fmla="*/ 287754 h 2473292"/>
              <a:gd name="connsiteX19" fmla="*/ 2428747 w 5404707"/>
              <a:gd name="connsiteY19" fmla="*/ 617946 h 2473292"/>
              <a:gd name="connsiteX20" fmla="*/ 2553531 w 5404707"/>
              <a:gd name="connsiteY20" fmla="*/ 73184 h 2473292"/>
              <a:gd name="connsiteX21" fmla="*/ 3098507 w 5404707"/>
              <a:gd name="connsiteY21" fmla="*/ 506072 h 247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404707" h="2473292">
                <a:moveTo>
                  <a:pt x="3445220" y="0"/>
                </a:moveTo>
                <a:lnTo>
                  <a:pt x="3791933" y="506072"/>
                </a:lnTo>
                <a:lnTo>
                  <a:pt x="4336909" y="73184"/>
                </a:lnTo>
                <a:lnTo>
                  <a:pt x="4461693" y="617946"/>
                </a:lnTo>
                <a:lnTo>
                  <a:pt x="5167830" y="287754"/>
                </a:lnTo>
                <a:lnTo>
                  <a:pt x="5062206" y="834096"/>
                </a:lnTo>
                <a:lnTo>
                  <a:pt x="5404707" y="748378"/>
                </a:lnTo>
                <a:lnTo>
                  <a:pt x="5404707" y="2473292"/>
                </a:lnTo>
                <a:lnTo>
                  <a:pt x="588363" y="2473292"/>
                </a:lnTo>
                <a:lnTo>
                  <a:pt x="811761" y="2363984"/>
                </a:lnTo>
                <a:lnTo>
                  <a:pt x="0" y="2147836"/>
                </a:lnTo>
                <a:lnTo>
                  <a:pt x="811761" y="1931684"/>
                </a:lnTo>
                <a:lnTo>
                  <a:pt x="117393" y="1591934"/>
                </a:lnTo>
                <a:lnTo>
                  <a:pt x="991214" y="1514140"/>
                </a:lnTo>
                <a:lnTo>
                  <a:pt x="461572" y="1073916"/>
                </a:lnTo>
                <a:lnTo>
                  <a:pt x="1337927" y="1139766"/>
                </a:lnTo>
                <a:lnTo>
                  <a:pt x="1009082" y="629084"/>
                </a:lnTo>
                <a:lnTo>
                  <a:pt x="1828234" y="834096"/>
                </a:lnTo>
                <a:lnTo>
                  <a:pt x="1722610" y="287754"/>
                </a:lnTo>
                <a:lnTo>
                  <a:pt x="2428747" y="617946"/>
                </a:lnTo>
                <a:lnTo>
                  <a:pt x="2553531" y="73184"/>
                </a:lnTo>
                <a:lnTo>
                  <a:pt x="3098507" y="506072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7" name="フリーフォーム: 図形 56"/>
          <p:cNvSpPr/>
          <p:nvPr/>
        </p:nvSpPr>
        <p:spPr>
          <a:xfrm>
            <a:off x="6857116" y="5087591"/>
            <a:ext cx="718544" cy="337780"/>
          </a:xfrm>
          <a:custGeom>
            <a:avLst/>
            <a:gdLst>
              <a:gd name="connsiteX0" fmla="*/ 1816100 w 5261320"/>
              <a:gd name="connsiteY0" fmla="*/ 0 h 2473292"/>
              <a:gd name="connsiteX1" fmla="*/ 2162814 w 5261320"/>
              <a:gd name="connsiteY1" fmla="*/ 506072 h 2473292"/>
              <a:gd name="connsiteX2" fmla="*/ 2707790 w 5261320"/>
              <a:gd name="connsiteY2" fmla="*/ 73184 h 2473292"/>
              <a:gd name="connsiteX3" fmla="*/ 2832574 w 5261320"/>
              <a:gd name="connsiteY3" fmla="*/ 617946 h 2473292"/>
              <a:gd name="connsiteX4" fmla="*/ 3538710 w 5261320"/>
              <a:gd name="connsiteY4" fmla="*/ 287754 h 2473292"/>
              <a:gd name="connsiteX5" fmla="*/ 3433086 w 5261320"/>
              <a:gd name="connsiteY5" fmla="*/ 834096 h 2473292"/>
              <a:gd name="connsiteX6" fmla="*/ 4252238 w 5261320"/>
              <a:gd name="connsiteY6" fmla="*/ 629084 h 2473292"/>
              <a:gd name="connsiteX7" fmla="*/ 3923394 w 5261320"/>
              <a:gd name="connsiteY7" fmla="*/ 1139766 h 2473292"/>
              <a:gd name="connsiteX8" fmla="*/ 4799748 w 5261320"/>
              <a:gd name="connsiteY8" fmla="*/ 1073916 h 2473292"/>
              <a:gd name="connsiteX9" fmla="*/ 4270106 w 5261320"/>
              <a:gd name="connsiteY9" fmla="*/ 1514140 h 2473292"/>
              <a:gd name="connsiteX10" fmla="*/ 5143926 w 5261320"/>
              <a:gd name="connsiteY10" fmla="*/ 1591934 h 2473292"/>
              <a:gd name="connsiteX11" fmla="*/ 4449558 w 5261320"/>
              <a:gd name="connsiteY11" fmla="*/ 1931684 h 2473292"/>
              <a:gd name="connsiteX12" fmla="*/ 5261320 w 5261320"/>
              <a:gd name="connsiteY12" fmla="*/ 2147836 h 2473292"/>
              <a:gd name="connsiteX13" fmla="*/ 4449558 w 5261320"/>
              <a:gd name="connsiteY13" fmla="*/ 2363984 h 2473292"/>
              <a:gd name="connsiteX14" fmla="*/ 4672956 w 5261320"/>
              <a:gd name="connsiteY14" fmla="*/ 2473292 h 2473292"/>
              <a:gd name="connsiteX15" fmla="*/ 0 w 5261320"/>
              <a:gd name="connsiteY15" fmla="*/ 2473292 h 2473292"/>
              <a:gd name="connsiteX16" fmla="*/ 0 w 5261320"/>
              <a:gd name="connsiteY16" fmla="*/ 784264 h 2473292"/>
              <a:gd name="connsiteX17" fmla="*/ 199114 w 5261320"/>
              <a:gd name="connsiteY17" fmla="*/ 834096 h 2473292"/>
              <a:gd name="connsiteX18" fmla="*/ 93490 w 5261320"/>
              <a:gd name="connsiteY18" fmla="*/ 287754 h 2473292"/>
              <a:gd name="connsiteX19" fmla="*/ 799626 w 5261320"/>
              <a:gd name="connsiteY19" fmla="*/ 617946 h 2473292"/>
              <a:gd name="connsiteX20" fmla="*/ 924410 w 5261320"/>
              <a:gd name="connsiteY20" fmla="*/ 73184 h 2473292"/>
              <a:gd name="connsiteX21" fmla="*/ 1469386 w 5261320"/>
              <a:gd name="connsiteY21" fmla="*/ 506072 h 247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261320" h="2473292">
                <a:moveTo>
                  <a:pt x="1816100" y="0"/>
                </a:moveTo>
                <a:lnTo>
                  <a:pt x="2162814" y="506072"/>
                </a:lnTo>
                <a:lnTo>
                  <a:pt x="2707790" y="73184"/>
                </a:lnTo>
                <a:lnTo>
                  <a:pt x="2832574" y="617946"/>
                </a:lnTo>
                <a:lnTo>
                  <a:pt x="3538710" y="287754"/>
                </a:lnTo>
                <a:lnTo>
                  <a:pt x="3433086" y="834096"/>
                </a:lnTo>
                <a:lnTo>
                  <a:pt x="4252238" y="629084"/>
                </a:lnTo>
                <a:lnTo>
                  <a:pt x="3923394" y="1139766"/>
                </a:lnTo>
                <a:lnTo>
                  <a:pt x="4799748" y="1073916"/>
                </a:lnTo>
                <a:lnTo>
                  <a:pt x="4270106" y="1514140"/>
                </a:lnTo>
                <a:lnTo>
                  <a:pt x="5143926" y="1591934"/>
                </a:lnTo>
                <a:lnTo>
                  <a:pt x="4449558" y="1931684"/>
                </a:lnTo>
                <a:lnTo>
                  <a:pt x="5261320" y="2147836"/>
                </a:lnTo>
                <a:lnTo>
                  <a:pt x="4449558" y="2363984"/>
                </a:lnTo>
                <a:lnTo>
                  <a:pt x="4672956" y="2473292"/>
                </a:lnTo>
                <a:lnTo>
                  <a:pt x="0" y="2473292"/>
                </a:lnTo>
                <a:lnTo>
                  <a:pt x="0" y="784264"/>
                </a:lnTo>
                <a:lnTo>
                  <a:pt x="199114" y="834096"/>
                </a:lnTo>
                <a:lnTo>
                  <a:pt x="93490" y="287754"/>
                </a:lnTo>
                <a:lnTo>
                  <a:pt x="799626" y="617946"/>
                </a:lnTo>
                <a:lnTo>
                  <a:pt x="924410" y="73184"/>
                </a:lnTo>
                <a:lnTo>
                  <a:pt x="1469386" y="506072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8" name="フリーフォーム: 図形 57"/>
          <p:cNvSpPr/>
          <p:nvPr/>
        </p:nvSpPr>
        <p:spPr>
          <a:xfrm>
            <a:off x="7784527" y="5483201"/>
            <a:ext cx="754870" cy="437869"/>
          </a:xfrm>
          <a:custGeom>
            <a:avLst/>
            <a:gdLst>
              <a:gd name="connsiteX0" fmla="*/ 992246 w 4573054"/>
              <a:gd name="connsiteY0" fmla="*/ 0 h 2652642"/>
              <a:gd name="connsiteX1" fmla="*/ 4573054 w 4573054"/>
              <a:gd name="connsiteY1" fmla="*/ 0 h 2652642"/>
              <a:gd name="connsiteX2" fmla="*/ 4573054 w 4573054"/>
              <a:gd name="connsiteY2" fmla="*/ 1582638 h 2652642"/>
              <a:gd name="connsiteX3" fmla="*/ 4571113 w 4573054"/>
              <a:gd name="connsiteY3" fmla="*/ 1581742 h 2652642"/>
              <a:gd name="connsiteX4" fmla="*/ 4573054 w 4573054"/>
              <a:gd name="connsiteY4" fmla="*/ 1584691 h 2652642"/>
              <a:gd name="connsiteX5" fmla="*/ 4573054 w 4573054"/>
              <a:gd name="connsiteY5" fmla="*/ 1970628 h 2652642"/>
              <a:gd name="connsiteX6" fmla="*/ 4228733 w 4573054"/>
              <a:gd name="connsiteY6" fmla="*/ 1733473 h 2652642"/>
              <a:gd name="connsiteX7" fmla="*/ 4477809 w 4573054"/>
              <a:gd name="connsiteY7" fmla="*/ 2489149 h 2652642"/>
              <a:gd name="connsiteX8" fmla="*/ 3848268 w 4573054"/>
              <a:gd name="connsiteY8" fmla="*/ 1837989 h 2652642"/>
              <a:gd name="connsiteX9" fmla="*/ 3870299 w 4573054"/>
              <a:gd name="connsiteY9" fmla="*/ 2611382 h 2652642"/>
              <a:gd name="connsiteX10" fmla="*/ 3444403 w 4573054"/>
              <a:gd name="connsiteY10" fmla="*/ 1891263 h 2652642"/>
              <a:gd name="connsiteX11" fmla="*/ 3238500 w 4573054"/>
              <a:gd name="connsiteY11" fmla="*/ 2652642 h 2652642"/>
              <a:gd name="connsiteX12" fmla="*/ 3032597 w 4573054"/>
              <a:gd name="connsiteY12" fmla="*/ 1891263 h 2652642"/>
              <a:gd name="connsiteX13" fmla="*/ 2606701 w 4573054"/>
              <a:gd name="connsiteY13" fmla="*/ 2611382 h 2652642"/>
              <a:gd name="connsiteX14" fmla="*/ 2628732 w 4573054"/>
              <a:gd name="connsiteY14" fmla="*/ 1837989 h 2652642"/>
              <a:gd name="connsiteX15" fmla="*/ 1999191 w 4573054"/>
              <a:gd name="connsiteY15" fmla="*/ 2489149 h 2652642"/>
              <a:gd name="connsiteX16" fmla="*/ 2248267 w 4573054"/>
              <a:gd name="connsiteY16" fmla="*/ 1733473 h 2652642"/>
              <a:gd name="connsiteX17" fmla="*/ 1439287 w 4573054"/>
              <a:gd name="connsiteY17" fmla="*/ 2290667 h 2652642"/>
              <a:gd name="connsiteX18" fmla="*/ 1905887 w 4573054"/>
              <a:gd name="connsiteY18" fmla="*/ 1581742 h 2652642"/>
              <a:gd name="connsiteX19" fmla="*/ 948535 w 4573054"/>
              <a:gd name="connsiteY19" fmla="*/ 2023556 h 2652642"/>
              <a:gd name="connsiteX20" fmla="*/ 1614699 w 4573054"/>
              <a:gd name="connsiteY20" fmla="*/ 1388621 h 2652642"/>
              <a:gd name="connsiteX21" fmla="*/ 545784 w 4573054"/>
              <a:gd name="connsiteY21" fmla="*/ 1698079 h 2652642"/>
              <a:gd name="connsiteX22" fmla="*/ 1385921 w 4573054"/>
              <a:gd name="connsiteY22" fmla="*/ 1161548 h 2652642"/>
              <a:gd name="connsiteX23" fmla="*/ 246515 w 4573054"/>
              <a:gd name="connsiteY23" fmla="*/ 1326740 h 2652642"/>
              <a:gd name="connsiteX24" fmla="*/ 1228332 w 4573054"/>
              <a:gd name="connsiteY24" fmla="*/ 909216 h 2652642"/>
              <a:gd name="connsiteX25" fmla="*/ 62212 w 4573054"/>
              <a:gd name="connsiteY25" fmla="*/ 923828 h 2652642"/>
              <a:gd name="connsiteX26" fmla="*/ 1148004 w 4573054"/>
              <a:gd name="connsiteY26" fmla="*/ 641365 h 2652642"/>
              <a:gd name="connsiteX27" fmla="*/ 0 w 4573054"/>
              <a:gd name="connsiteY27" fmla="*/ 504807 h 2652642"/>
              <a:gd name="connsiteX28" fmla="*/ 1148004 w 4573054"/>
              <a:gd name="connsiteY28" fmla="*/ 368248 h 2652642"/>
              <a:gd name="connsiteX29" fmla="*/ 62212 w 4573054"/>
              <a:gd name="connsiteY29" fmla="*/ 85785 h 2652642"/>
              <a:gd name="connsiteX30" fmla="*/ 1228332 w 4573054"/>
              <a:gd name="connsiteY30" fmla="*/ 100397 h 265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3054" h="2652642">
                <a:moveTo>
                  <a:pt x="992246" y="0"/>
                </a:moveTo>
                <a:lnTo>
                  <a:pt x="4573054" y="0"/>
                </a:lnTo>
                <a:lnTo>
                  <a:pt x="4573054" y="1582638"/>
                </a:lnTo>
                <a:lnTo>
                  <a:pt x="4571113" y="1581742"/>
                </a:lnTo>
                <a:lnTo>
                  <a:pt x="4573054" y="1584691"/>
                </a:lnTo>
                <a:lnTo>
                  <a:pt x="4573054" y="1970628"/>
                </a:lnTo>
                <a:lnTo>
                  <a:pt x="4228733" y="1733473"/>
                </a:lnTo>
                <a:lnTo>
                  <a:pt x="4477809" y="2489149"/>
                </a:lnTo>
                <a:lnTo>
                  <a:pt x="3848268" y="1837989"/>
                </a:lnTo>
                <a:lnTo>
                  <a:pt x="3870299" y="2611382"/>
                </a:lnTo>
                <a:lnTo>
                  <a:pt x="3444403" y="1891263"/>
                </a:lnTo>
                <a:lnTo>
                  <a:pt x="3238500" y="2652642"/>
                </a:lnTo>
                <a:lnTo>
                  <a:pt x="3032597" y="1891263"/>
                </a:lnTo>
                <a:lnTo>
                  <a:pt x="2606701" y="2611382"/>
                </a:lnTo>
                <a:lnTo>
                  <a:pt x="2628732" y="1837989"/>
                </a:lnTo>
                <a:lnTo>
                  <a:pt x="1999191" y="2489149"/>
                </a:lnTo>
                <a:lnTo>
                  <a:pt x="2248267" y="1733473"/>
                </a:lnTo>
                <a:lnTo>
                  <a:pt x="1439287" y="2290667"/>
                </a:lnTo>
                <a:lnTo>
                  <a:pt x="1905887" y="1581742"/>
                </a:lnTo>
                <a:lnTo>
                  <a:pt x="948535" y="2023556"/>
                </a:lnTo>
                <a:lnTo>
                  <a:pt x="1614699" y="1388621"/>
                </a:lnTo>
                <a:lnTo>
                  <a:pt x="545784" y="1698079"/>
                </a:lnTo>
                <a:lnTo>
                  <a:pt x="1385921" y="1161548"/>
                </a:lnTo>
                <a:lnTo>
                  <a:pt x="246515" y="1326740"/>
                </a:lnTo>
                <a:lnTo>
                  <a:pt x="1228332" y="909216"/>
                </a:lnTo>
                <a:lnTo>
                  <a:pt x="62212" y="923828"/>
                </a:lnTo>
                <a:lnTo>
                  <a:pt x="1148004" y="641365"/>
                </a:lnTo>
                <a:lnTo>
                  <a:pt x="0" y="504807"/>
                </a:lnTo>
                <a:lnTo>
                  <a:pt x="1148004" y="368248"/>
                </a:lnTo>
                <a:lnTo>
                  <a:pt x="62212" y="85785"/>
                </a:lnTo>
                <a:lnTo>
                  <a:pt x="1228332" y="100397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9" name="フリーフォーム: 図形 58"/>
          <p:cNvSpPr/>
          <p:nvPr/>
        </p:nvSpPr>
        <p:spPr>
          <a:xfrm>
            <a:off x="8577943" y="5483201"/>
            <a:ext cx="937515" cy="437869"/>
          </a:xfrm>
          <a:custGeom>
            <a:avLst/>
            <a:gdLst>
              <a:gd name="connsiteX0" fmla="*/ 194778 w 5679532"/>
              <a:gd name="connsiteY0" fmla="*/ 0 h 2652642"/>
              <a:gd name="connsiteX1" fmla="*/ 4687286 w 5679532"/>
              <a:gd name="connsiteY1" fmla="*/ 0 h 2652642"/>
              <a:gd name="connsiteX2" fmla="*/ 4451200 w 5679532"/>
              <a:gd name="connsiteY2" fmla="*/ 100397 h 2652642"/>
              <a:gd name="connsiteX3" fmla="*/ 5617320 w 5679532"/>
              <a:gd name="connsiteY3" fmla="*/ 85785 h 2652642"/>
              <a:gd name="connsiteX4" fmla="*/ 4531528 w 5679532"/>
              <a:gd name="connsiteY4" fmla="*/ 368248 h 2652642"/>
              <a:gd name="connsiteX5" fmla="*/ 5679532 w 5679532"/>
              <a:gd name="connsiteY5" fmla="*/ 504807 h 2652642"/>
              <a:gd name="connsiteX6" fmla="*/ 4531528 w 5679532"/>
              <a:gd name="connsiteY6" fmla="*/ 641365 h 2652642"/>
              <a:gd name="connsiteX7" fmla="*/ 5617320 w 5679532"/>
              <a:gd name="connsiteY7" fmla="*/ 923828 h 2652642"/>
              <a:gd name="connsiteX8" fmla="*/ 4451200 w 5679532"/>
              <a:gd name="connsiteY8" fmla="*/ 909216 h 2652642"/>
              <a:gd name="connsiteX9" fmla="*/ 5433016 w 5679532"/>
              <a:gd name="connsiteY9" fmla="*/ 1326740 h 2652642"/>
              <a:gd name="connsiteX10" fmla="*/ 4293612 w 5679532"/>
              <a:gd name="connsiteY10" fmla="*/ 1161548 h 2652642"/>
              <a:gd name="connsiteX11" fmla="*/ 5133748 w 5679532"/>
              <a:gd name="connsiteY11" fmla="*/ 1698079 h 2652642"/>
              <a:gd name="connsiteX12" fmla="*/ 4064832 w 5679532"/>
              <a:gd name="connsiteY12" fmla="*/ 1388621 h 2652642"/>
              <a:gd name="connsiteX13" fmla="*/ 4730996 w 5679532"/>
              <a:gd name="connsiteY13" fmla="*/ 2023556 h 2652642"/>
              <a:gd name="connsiteX14" fmla="*/ 3773644 w 5679532"/>
              <a:gd name="connsiteY14" fmla="*/ 1581742 h 2652642"/>
              <a:gd name="connsiteX15" fmla="*/ 4240244 w 5679532"/>
              <a:gd name="connsiteY15" fmla="*/ 2290667 h 2652642"/>
              <a:gd name="connsiteX16" fmla="*/ 3431264 w 5679532"/>
              <a:gd name="connsiteY16" fmla="*/ 1733473 h 2652642"/>
              <a:gd name="connsiteX17" fmla="*/ 3680340 w 5679532"/>
              <a:gd name="connsiteY17" fmla="*/ 2489149 h 2652642"/>
              <a:gd name="connsiteX18" fmla="*/ 3050800 w 5679532"/>
              <a:gd name="connsiteY18" fmla="*/ 1837989 h 2652642"/>
              <a:gd name="connsiteX19" fmla="*/ 3072832 w 5679532"/>
              <a:gd name="connsiteY19" fmla="*/ 2611382 h 2652642"/>
              <a:gd name="connsiteX20" fmla="*/ 2646936 w 5679532"/>
              <a:gd name="connsiteY20" fmla="*/ 1891263 h 2652642"/>
              <a:gd name="connsiteX21" fmla="*/ 2441032 w 5679532"/>
              <a:gd name="connsiteY21" fmla="*/ 2652642 h 2652642"/>
              <a:gd name="connsiteX22" fmla="*/ 2235128 w 5679532"/>
              <a:gd name="connsiteY22" fmla="*/ 1891263 h 2652642"/>
              <a:gd name="connsiteX23" fmla="*/ 1809232 w 5679532"/>
              <a:gd name="connsiteY23" fmla="*/ 2611382 h 2652642"/>
              <a:gd name="connsiteX24" fmla="*/ 1831264 w 5679532"/>
              <a:gd name="connsiteY24" fmla="*/ 1837989 h 2652642"/>
              <a:gd name="connsiteX25" fmla="*/ 1201724 w 5679532"/>
              <a:gd name="connsiteY25" fmla="*/ 2489149 h 2652642"/>
              <a:gd name="connsiteX26" fmla="*/ 1450800 w 5679532"/>
              <a:gd name="connsiteY26" fmla="*/ 1733473 h 2652642"/>
              <a:gd name="connsiteX27" fmla="*/ 641820 w 5679532"/>
              <a:gd name="connsiteY27" fmla="*/ 2290667 h 2652642"/>
              <a:gd name="connsiteX28" fmla="*/ 1108420 w 5679532"/>
              <a:gd name="connsiteY28" fmla="*/ 1581742 h 2652642"/>
              <a:gd name="connsiteX29" fmla="*/ 151068 w 5679532"/>
              <a:gd name="connsiteY29" fmla="*/ 2023556 h 2652642"/>
              <a:gd name="connsiteX30" fmla="*/ 817232 w 5679532"/>
              <a:gd name="connsiteY30" fmla="*/ 1388621 h 2652642"/>
              <a:gd name="connsiteX31" fmla="*/ 0 w 5679532"/>
              <a:gd name="connsiteY31" fmla="*/ 1625215 h 2652642"/>
              <a:gd name="connsiteX32" fmla="*/ 0 w 5679532"/>
              <a:gd name="connsiteY32" fmla="*/ 1537348 h 2652642"/>
              <a:gd name="connsiteX33" fmla="*/ 588452 w 5679532"/>
              <a:gd name="connsiteY33" fmla="*/ 1161548 h 2652642"/>
              <a:gd name="connsiteX34" fmla="*/ 0 w 5679532"/>
              <a:gd name="connsiteY34" fmla="*/ 1246863 h 2652642"/>
              <a:gd name="connsiteX35" fmla="*/ 0 w 5679532"/>
              <a:gd name="connsiteY35" fmla="*/ 1092444 h 2652642"/>
              <a:gd name="connsiteX36" fmla="*/ 430864 w 5679532"/>
              <a:gd name="connsiteY36" fmla="*/ 909216 h 2652642"/>
              <a:gd name="connsiteX37" fmla="*/ 0 w 5679532"/>
              <a:gd name="connsiteY37" fmla="*/ 914615 h 2652642"/>
              <a:gd name="connsiteX38" fmla="*/ 0 w 5679532"/>
              <a:gd name="connsiteY38" fmla="*/ 732555 h 2652642"/>
              <a:gd name="connsiteX39" fmla="*/ 350536 w 5679532"/>
              <a:gd name="connsiteY39" fmla="*/ 641365 h 2652642"/>
              <a:gd name="connsiteX40" fmla="*/ 0 w 5679532"/>
              <a:gd name="connsiteY40" fmla="*/ 599668 h 2652642"/>
              <a:gd name="connsiteX41" fmla="*/ 0 w 5679532"/>
              <a:gd name="connsiteY41" fmla="*/ 409946 h 2652642"/>
              <a:gd name="connsiteX42" fmla="*/ 350536 w 5679532"/>
              <a:gd name="connsiteY42" fmla="*/ 368248 h 2652642"/>
              <a:gd name="connsiteX43" fmla="*/ 0 w 5679532"/>
              <a:gd name="connsiteY43" fmla="*/ 277058 h 2652642"/>
              <a:gd name="connsiteX44" fmla="*/ 0 w 5679532"/>
              <a:gd name="connsiteY44" fmla="*/ 94998 h 2652642"/>
              <a:gd name="connsiteX45" fmla="*/ 430864 w 5679532"/>
              <a:gd name="connsiteY45" fmla="*/ 100397 h 265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679532" h="2652642">
                <a:moveTo>
                  <a:pt x="194778" y="0"/>
                </a:moveTo>
                <a:lnTo>
                  <a:pt x="4687286" y="0"/>
                </a:lnTo>
                <a:lnTo>
                  <a:pt x="4451200" y="100397"/>
                </a:lnTo>
                <a:lnTo>
                  <a:pt x="5617320" y="85785"/>
                </a:lnTo>
                <a:lnTo>
                  <a:pt x="4531528" y="368248"/>
                </a:lnTo>
                <a:lnTo>
                  <a:pt x="5679532" y="504807"/>
                </a:lnTo>
                <a:lnTo>
                  <a:pt x="4531528" y="641365"/>
                </a:lnTo>
                <a:lnTo>
                  <a:pt x="5617320" y="923828"/>
                </a:lnTo>
                <a:lnTo>
                  <a:pt x="4451200" y="909216"/>
                </a:lnTo>
                <a:lnTo>
                  <a:pt x="5433016" y="1326740"/>
                </a:lnTo>
                <a:lnTo>
                  <a:pt x="4293612" y="1161548"/>
                </a:lnTo>
                <a:lnTo>
                  <a:pt x="5133748" y="1698079"/>
                </a:lnTo>
                <a:lnTo>
                  <a:pt x="4064832" y="1388621"/>
                </a:lnTo>
                <a:lnTo>
                  <a:pt x="4730996" y="2023556"/>
                </a:lnTo>
                <a:lnTo>
                  <a:pt x="3773644" y="1581742"/>
                </a:lnTo>
                <a:lnTo>
                  <a:pt x="4240244" y="2290667"/>
                </a:lnTo>
                <a:lnTo>
                  <a:pt x="3431264" y="1733473"/>
                </a:lnTo>
                <a:lnTo>
                  <a:pt x="3680340" y="2489149"/>
                </a:lnTo>
                <a:lnTo>
                  <a:pt x="3050800" y="1837989"/>
                </a:lnTo>
                <a:lnTo>
                  <a:pt x="3072832" y="2611382"/>
                </a:lnTo>
                <a:lnTo>
                  <a:pt x="2646936" y="1891263"/>
                </a:lnTo>
                <a:lnTo>
                  <a:pt x="2441032" y="2652642"/>
                </a:lnTo>
                <a:lnTo>
                  <a:pt x="2235128" y="1891263"/>
                </a:lnTo>
                <a:lnTo>
                  <a:pt x="1809232" y="2611382"/>
                </a:lnTo>
                <a:lnTo>
                  <a:pt x="1831264" y="1837989"/>
                </a:lnTo>
                <a:lnTo>
                  <a:pt x="1201724" y="2489149"/>
                </a:lnTo>
                <a:lnTo>
                  <a:pt x="1450800" y="1733473"/>
                </a:lnTo>
                <a:lnTo>
                  <a:pt x="641820" y="2290667"/>
                </a:lnTo>
                <a:lnTo>
                  <a:pt x="1108420" y="1581742"/>
                </a:lnTo>
                <a:lnTo>
                  <a:pt x="151068" y="2023556"/>
                </a:lnTo>
                <a:lnTo>
                  <a:pt x="817232" y="1388621"/>
                </a:lnTo>
                <a:lnTo>
                  <a:pt x="0" y="1625215"/>
                </a:lnTo>
                <a:lnTo>
                  <a:pt x="0" y="1537348"/>
                </a:lnTo>
                <a:lnTo>
                  <a:pt x="588452" y="1161548"/>
                </a:lnTo>
                <a:lnTo>
                  <a:pt x="0" y="1246863"/>
                </a:lnTo>
                <a:lnTo>
                  <a:pt x="0" y="1092444"/>
                </a:lnTo>
                <a:lnTo>
                  <a:pt x="430864" y="909216"/>
                </a:lnTo>
                <a:lnTo>
                  <a:pt x="0" y="914615"/>
                </a:lnTo>
                <a:lnTo>
                  <a:pt x="0" y="732555"/>
                </a:lnTo>
                <a:lnTo>
                  <a:pt x="350536" y="641365"/>
                </a:lnTo>
                <a:lnTo>
                  <a:pt x="0" y="599668"/>
                </a:lnTo>
                <a:lnTo>
                  <a:pt x="0" y="409946"/>
                </a:lnTo>
                <a:lnTo>
                  <a:pt x="350536" y="368248"/>
                </a:lnTo>
                <a:lnTo>
                  <a:pt x="0" y="277058"/>
                </a:lnTo>
                <a:lnTo>
                  <a:pt x="0" y="94998"/>
                </a:lnTo>
                <a:lnTo>
                  <a:pt x="430864" y="100397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0" name="フリーフォーム: 図形 59"/>
          <p:cNvSpPr/>
          <p:nvPr/>
        </p:nvSpPr>
        <p:spPr>
          <a:xfrm>
            <a:off x="7797105" y="4992092"/>
            <a:ext cx="754870" cy="457136"/>
          </a:xfrm>
          <a:custGeom>
            <a:avLst/>
            <a:gdLst>
              <a:gd name="connsiteX0" fmla="*/ 3238500 w 4573054"/>
              <a:gd name="connsiteY0" fmla="*/ 0 h 2769362"/>
              <a:gd name="connsiteX1" fmla="*/ 3444403 w 4573054"/>
              <a:gd name="connsiteY1" fmla="*/ 761378 h 2769362"/>
              <a:gd name="connsiteX2" fmla="*/ 3870299 w 4573054"/>
              <a:gd name="connsiteY2" fmla="*/ 41260 h 2769362"/>
              <a:gd name="connsiteX3" fmla="*/ 3848268 w 4573054"/>
              <a:gd name="connsiteY3" fmla="*/ 814652 h 2769362"/>
              <a:gd name="connsiteX4" fmla="*/ 4477809 w 4573054"/>
              <a:gd name="connsiteY4" fmla="*/ 163492 h 2769362"/>
              <a:gd name="connsiteX5" fmla="*/ 4228733 w 4573054"/>
              <a:gd name="connsiteY5" fmla="*/ 919168 h 2769362"/>
              <a:gd name="connsiteX6" fmla="*/ 4573054 w 4573054"/>
              <a:gd name="connsiteY6" fmla="*/ 682014 h 2769362"/>
              <a:gd name="connsiteX7" fmla="*/ 4573054 w 4573054"/>
              <a:gd name="connsiteY7" fmla="*/ 1067950 h 2769362"/>
              <a:gd name="connsiteX8" fmla="*/ 4571113 w 4573054"/>
              <a:gd name="connsiteY8" fmla="*/ 1070900 h 2769362"/>
              <a:gd name="connsiteX9" fmla="*/ 4573054 w 4573054"/>
              <a:gd name="connsiteY9" fmla="*/ 1070004 h 2769362"/>
              <a:gd name="connsiteX10" fmla="*/ 4573054 w 4573054"/>
              <a:gd name="connsiteY10" fmla="*/ 2769362 h 2769362"/>
              <a:gd name="connsiteX11" fmla="*/ 717774 w 4573054"/>
              <a:gd name="connsiteY11" fmla="*/ 2769362 h 2769362"/>
              <a:gd name="connsiteX12" fmla="*/ 1228332 w 4573054"/>
              <a:gd name="connsiteY12" fmla="*/ 2552244 h 2769362"/>
              <a:gd name="connsiteX13" fmla="*/ 62212 w 4573054"/>
              <a:gd name="connsiteY13" fmla="*/ 2566856 h 2769362"/>
              <a:gd name="connsiteX14" fmla="*/ 1148004 w 4573054"/>
              <a:gd name="connsiteY14" fmla="*/ 2284392 h 2769362"/>
              <a:gd name="connsiteX15" fmla="*/ 0 w 4573054"/>
              <a:gd name="connsiteY15" fmla="*/ 2147836 h 2769362"/>
              <a:gd name="connsiteX16" fmla="*/ 1148004 w 4573054"/>
              <a:gd name="connsiteY16" fmla="*/ 2011276 h 2769362"/>
              <a:gd name="connsiteX17" fmla="*/ 62212 w 4573054"/>
              <a:gd name="connsiteY17" fmla="*/ 1728812 h 2769362"/>
              <a:gd name="connsiteX18" fmla="*/ 1228332 w 4573054"/>
              <a:gd name="connsiteY18" fmla="*/ 1743424 h 2769362"/>
              <a:gd name="connsiteX19" fmla="*/ 246515 w 4573054"/>
              <a:gd name="connsiteY19" fmla="*/ 1325900 h 2769362"/>
              <a:gd name="connsiteX20" fmla="*/ 1385921 w 4573054"/>
              <a:gd name="connsiteY20" fmla="*/ 1491092 h 2769362"/>
              <a:gd name="connsiteX21" fmla="*/ 545784 w 4573054"/>
              <a:gd name="connsiteY21" fmla="*/ 954562 h 2769362"/>
              <a:gd name="connsiteX22" fmla="*/ 1614699 w 4573054"/>
              <a:gd name="connsiteY22" fmla="*/ 1264020 h 2769362"/>
              <a:gd name="connsiteX23" fmla="*/ 948535 w 4573054"/>
              <a:gd name="connsiteY23" fmla="*/ 629084 h 2769362"/>
              <a:gd name="connsiteX24" fmla="*/ 1905887 w 4573054"/>
              <a:gd name="connsiteY24" fmla="*/ 1070900 h 2769362"/>
              <a:gd name="connsiteX25" fmla="*/ 1439287 w 4573054"/>
              <a:gd name="connsiteY25" fmla="*/ 361974 h 2769362"/>
              <a:gd name="connsiteX26" fmla="*/ 2248267 w 4573054"/>
              <a:gd name="connsiteY26" fmla="*/ 919168 h 2769362"/>
              <a:gd name="connsiteX27" fmla="*/ 1999191 w 4573054"/>
              <a:gd name="connsiteY27" fmla="*/ 163492 h 2769362"/>
              <a:gd name="connsiteX28" fmla="*/ 2628732 w 4573054"/>
              <a:gd name="connsiteY28" fmla="*/ 814652 h 2769362"/>
              <a:gd name="connsiteX29" fmla="*/ 2606701 w 4573054"/>
              <a:gd name="connsiteY29" fmla="*/ 41260 h 2769362"/>
              <a:gd name="connsiteX30" fmla="*/ 3032597 w 4573054"/>
              <a:gd name="connsiteY30" fmla="*/ 761378 h 2769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3054" h="2769362">
                <a:moveTo>
                  <a:pt x="3238500" y="0"/>
                </a:moveTo>
                <a:lnTo>
                  <a:pt x="3444403" y="761378"/>
                </a:lnTo>
                <a:lnTo>
                  <a:pt x="3870299" y="41260"/>
                </a:lnTo>
                <a:lnTo>
                  <a:pt x="3848268" y="814652"/>
                </a:lnTo>
                <a:lnTo>
                  <a:pt x="4477809" y="163492"/>
                </a:lnTo>
                <a:lnTo>
                  <a:pt x="4228733" y="919168"/>
                </a:lnTo>
                <a:lnTo>
                  <a:pt x="4573054" y="682014"/>
                </a:lnTo>
                <a:lnTo>
                  <a:pt x="4573054" y="1067950"/>
                </a:lnTo>
                <a:lnTo>
                  <a:pt x="4571113" y="1070900"/>
                </a:lnTo>
                <a:lnTo>
                  <a:pt x="4573054" y="1070004"/>
                </a:lnTo>
                <a:lnTo>
                  <a:pt x="4573054" y="2769362"/>
                </a:lnTo>
                <a:lnTo>
                  <a:pt x="717774" y="2769362"/>
                </a:lnTo>
                <a:lnTo>
                  <a:pt x="1228332" y="2552244"/>
                </a:lnTo>
                <a:lnTo>
                  <a:pt x="62212" y="2566856"/>
                </a:lnTo>
                <a:lnTo>
                  <a:pt x="1148004" y="2284392"/>
                </a:lnTo>
                <a:lnTo>
                  <a:pt x="0" y="2147836"/>
                </a:lnTo>
                <a:lnTo>
                  <a:pt x="1148004" y="2011276"/>
                </a:lnTo>
                <a:lnTo>
                  <a:pt x="62212" y="1728812"/>
                </a:lnTo>
                <a:lnTo>
                  <a:pt x="1228332" y="1743424"/>
                </a:lnTo>
                <a:lnTo>
                  <a:pt x="246515" y="1325900"/>
                </a:lnTo>
                <a:lnTo>
                  <a:pt x="1385921" y="1491092"/>
                </a:lnTo>
                <a:lnTo>
                  <a:pt x="545784" y="954562"/>
                </a:lnTo>
                <a:lnTo>
                  <a:pt x="1614699" y="1264020"/>
                </a:lnTo>
                <a:lnTo>
                  <a:pt x="948535" y="629084"/>
                </a:lnTo>
                <a:lnTo>
                  <a:pt x="1905887" y="1070900"/>
                </a:lnTo>
                <a:lnTo>
                  <a:pt x="1439287" y="361974"/>
                </a:lnTo>
                <a:lnTo>
                  <a:pt x="2248267" y="919168"/>
                </a:lnTo>
                <a:lnTo>
                  <a:pt x="1999191" y="163492"/>
                </a:lnTo>
                <a:lnTo>
                  <a:pt x="2628732" y="814652"/>
                </a:lnTo>
                <a:lnTo>
                  <a:pt x="2606701" y="41260"/>
                </a:lnTo>
                <a:lnTo>
                  <a:pt x="3032597" y="761378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1" name="フリーフォーム: 図形 60"/>
          <p:cNvSpPr/>
          <p:nvPr/>
        </p:nvSpPr>
        <p:spPr>
          <a:xfrm>
            <a:off x="8584232" y="4992092"/>
            <a:ext cx="780287" cy="457136"/>
          </a:xfrm>
          <a:custGeom>
            <a:avLst/>
            <a:gdLst>
              <a:gd name="connsiteX0" fmla="*/ 1488532 w 4727032"/>
              <a:gd name="connsiteY0" fmla="*/ 0 h 2769362"/>
              <a:gd name="connsiteX1" fmla="*/ 1694436 w 4727032"/>
              <a:gd name="connsiteY1" fmla="*/ 761378 h 2769362"/>
              <a:gd name="connsiteX2" fmla="*/ 2120332 w 4727032"/>
              <a:gd name="connsiteY2" fmla="*/ 41260 h 2769362"/>
              <a:gd name="connsiteX3" fmla="*/ 2098300 w 4727032"/>
              <a:gd name="connsiteY3" fmla="*/ 814652 h 2769362"/>
              <a:gd name="connsiteX4" fmla="*/ 2727840 w 4727032"/>
              <a:gd name="connsiteY4" fmla="*/ 163492 h 2769362"/>
              <a:gd name="connsiteX5" fmla="*/ 2478764 w 4727032"/>
              <a:gd name="connsiteY5" fmla="*/ 919168 h 2769362"/>
              <a:gd name="connsiteX6" fmla="*/ 3287744 w 4727032"/>
              <a:gd name="connsiteY6" fmla="*/ 361974 h 2769362"/>
              <a:gd name="connsiteX7" fmla="*/ 2821144 w 4727032"/>
              <a:gd name="connsiteY7" fmla="*/ 1070900 h 2769362"/>
              <a:gd name="connsiteX8" fmla="*/ 3778496 w 4727032"/>
              <a:gd name="connsiteY8" fmla="*/ 629084 h 2769362"/>
              <a:gd name="connsiteX9" fmla="*/ 3112332 w 4727032"/>
              <a:gd name="connsiteY9" fmla="*/ 1264020 h 2769362"/>
              <a:gd name="connsiteX10" fmla="*/ 4181248 w 4727032"/>
              <a:gd name="connsiteY10" fmla="*/ 954562 h 2769362"/>
              <a:gd name="connsiteX11" fmla="*/ 3341112 w 4727032"/>
              <a:gd name="connsiteY11" fmla="*/ 1491092 h 2769362"/>
              <a:gd name="connsiteX12" fmla="*/ 4480516 w 4727032"/>
              <a:gd name="connsiteY12" fmla="*/ 1325900 h 2769362"/>
              <a:gd name="connsiteX13" fmla="*/ 3498700 w 4727032"/>
              <a:gd name="connsiteY13" fmla="*/ 1743424 h 2769362"/>
              <a:gd name="connsiteX14" fmla="*/ 4664820 w 4727032"/>
              <a:gd name="connsiteY14" fmla="*/ 1728812 h 2769362"/>
              <a:gd name="connsiteX15" fmla="*/ 3579028 w 4727032"/>
              <a:gd name="connsiteY15" fmla="*/ 2011276 h 2769362"/>
              <a:gd name="connsiteX16" fmla="*/ 4727032 w 4727032"/>
              <a:gd name="connsiteY16" fmla="*/ 2147836 h 2769362"/>
              <a:gd name="connsiteX17" fmla="*/ 3579028 w 4727032"/>
              <a:gd name="connsiteY17" fmla="*/ 2284392 h 2769362"/>
              <a:gd name="connsiteX18" fmla="*/ 4664820 w 4727032"/>
              <a:gd name="connsiteY18" fmla="*/ 2566856 h 2769362"/>
              <a:gd name="connsiteX19" fmla="*/ 3498700 w 4727032"/>
              <a:gd name="connsiteY19" fmla="*/ 2552244 h 2769362"/>
              <a:gd name="connsiteX20" fmla="*/ 4009258 w 4727032"/>
              <a:gd name="connsiteY20" fmla="*/ 2769362 h 2769362"/>
              <a:gd name="connsiteX21" fmla="*/ 0 w 4727032"/>
              <a:gd name="connsiteY21" fmla="*/ 2769362 h 2769362"/>
              <a:gd name="connsiteX22" fmla="*/ 0 w 4727032"/>
              <a:gd name="connsiteY22" fmla="*/ 998944 h 2769362"/>
              <a:gd name="connsiteX23" fmla="*/ 155920 w 4727032"/>
              <a:gd name="connsiteY23" fmla="*/ 1070900 h 2769362"/>
              <a:gd name="connsiteX24" fmla="*/ 0 w 4727032"/>
              <a:gd name="connsiteY24" fmla="*/ 834004 h 2769362"/>
              <a:gd name="connsiteX25" fmla="*/ 0 w 4727032"/>
              <a:gd name="connsiteY25" fmla="*/ 575958 h 2769362"/>
              <a:gd name="connsiteX26" fmla="*/ 498300 w 4727032"/>
              <a:gd name="connsiteY26" fmla="*/ 919168 h 2769362"/>
              <a:gd name="connsiteX27" fmla="*/ 249224 w 4727032"/>
              <a:gd name="connsiteY27" fmla="*/ 163492 h 2769362"/>
              <a:gd name="connsiteX28" fmla="*/ 878764 w 4727032"/>
              <a:gd name="connsiteY28" fmla="*/ 814652 h 2769362"/>
              <a:gd name="connsiteX29" fmla="*/ 856732 w 4727032"/>
              <a:gd name="connsiteY29" fmla="*/ 41260 h 2769362"/>
              <a:gd name="connsiteX30" fmla="*/ 1282628 w 4727032"/>
              <a:gd name="connsiteY30" fmla="*/ 761378 h 2769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727032" h="2769362">
                <a:moveTo>
                  <a:pt x="1488532" y="0"/>
                </a:moveTo>
                <a:lnTo>
                  <a:pt x="1694436" y="761378"/>
                </a:lnTo>
                <a:lnTo>
                  <a:pt x="2120332" y="41260"/>
                </a:lnTo>
                <a:lnTo>
                  <a:pt x="2098300" y="814652"/>
                </a:lnTo>
                <a:lnTo>
                  <a:pt x="2727840" y="163492"/>
                </a:lnTo>
                <a:lnTo>
                  <a:pt x="2478764" y="919168"/>
                </a:lnTo>
                <a:lnTo>
                  <a:pt x="3287744" y="361974"/>
                </a:lnTo>
                <a:lnTo>
                  <a:pt x="2821144" y="1070900"/>
                </a:lnTo>
                <a:lnTo>
                  <a:pt x="3778496" y="629084"/>
                </a:lnTo>
                <a:lnTo>
                  <a:pt x="3112332" y="1264020"/>
                </a:lnTo>
                <a:lnTo>
                  <a:pt x="4181248" y="954562"/>
                </a:lnTo>
                <a:lnTo>
                  <a:pt x="3341112" y="1491092"/>
                </a:lnTo>
                <a:lnTo>
                  <a:pt x="4480516" y="1325900"/>
                </a:lnTo>
                <a:lnTo>
                  <a:pt x="3498700" y="1743424"/>
                </a:lnTo>
                <a:lnTo>
                  <a:pt x="4664820" y="1728812"/>
                </a:lnTo>
                <a:lnTo>
                  <a:pt x="3579028" y="2011276"/>
                </a:lnTo>
                <a:lnTo>
                  <a:pt x="4727032" y="2147836"/>
                </a:lnTo>
                <a:lnTo>
                  <a:pt x="3579028" y="2284392"/>
                </a:lnTo>
                <a:lnTo>
                  <a:pt x="4664820" y="2566856"/>
                </a:lnTo>
                <a:lnTo>
                  <a:pt x="3498700" y="2552244"/>
                </a:lnTo>
                <a:lnTo>
                  <a:pt x="4009258" y="2769362"/>
                </a:lnTo>
                <a:lnTo>
                  <a:pt x="0" y="2769362"/>
                </a:lnTo>
                <a:lnTo>
                  <a:pt x="0" y="998944"/>
                </a:lnTo>
                <a:lnTo>
                  <a:pt x="155920" y="1070900"/>
                </a:lnTo>
                <a:lnTo>
                  <a:pt x="0" y="834004"/>
                </a:lnTo>
                <a:lnTo>
                  <a:pt x="0" y="575958"/>
                </a:lnTo>
                <a:lnTo>
                  <a:pt x="498300" y="919168"/>
                </a:lnTo>
                <a:lnTo>
                  <a:pt x="249224" y="163492"/>
                </a:lnTo>
                <a:lnTo>
                  <a:pt x="878764" y="814652"/>
                </a:lnTo>
                <a:lnTo>
                  <a:pt x="856732" y="41260"/>
                </a:lnTo>
                <a:lnTo>
                  <a:pt x="1282628" y="761378"/>
                </a:lnTo>
                <a:close/>
              </a:path>
            </a:pathLst>
          </a:cu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/>
          <p:cNvSpPr/>
          <p:nvPr/>
        </p:nvSpPr>
        <p:spPr>
          <a:xfrm>
            <a:off x="407496" y="1613107"/>
            <a:ext cx="780443" cy="761801"/>
          </a:xfrm>
          <a:custGeom>
            <a:avLst/>
            <a:gdLst>
              <a:gd name="connsiteX0" fmla="*/ 230849 w 1340303"/>
              <a:gd name="connsiteY0" fmla="*/ 0 h 1308287"/>
              <a:gd name="connsiteX1" fmla="*/ 1340303 w 1340303"/>
              <a:gd name="connsiteY1" fmla="*/ 0 h 1308287"/>
              <a:gd name="connsiteX2" fmla="*/ 1340303 w 1340303"/>
              <a:gd name="connsiteY2" fmla="*/ 1308287 h 1308287"/>
              <a:gd name="connsiteX3" fmla="*/ 1017872 w 1340303"/>
              <a:gd name="connsiteY3" fmla="*/ 974692 h 1308287"/>
              <a:gd name="connsiteX4" fmla="*/ 520064 w 1340303"/>
              <a:gd name="connsiteY4" fmla="*/ 1070245 h 1308287"/>
              <a:gd name="connsiteX5" fmla="*/ 461789 w 1340303"/>
              <a:gd name="connsiteY5" fmla="*/ 590448 h 1308287"/>
              <a:gd name="connsiteX6" fmla="*/ 0 w 1340303"/>
              <a:gd name="connsiteY6" fmla="*/ 389469 h 130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0303" h="1308287">
                <a:moveTo>
                  <a:pt x="230849" y="0"/>
                </a:moveTo>
                <a:lnTo>
                  <a:pt x="1340303" y="0"/>
                </a:lnTo>
                <a:lnTo>
                  <a:pt x="1340303" y="1308287"/>
                </a:lnTo>
                <a:lnTo>
                  <a:pt x="1017872" y="974692"/>
                </a:lnTo>
                <a:lnTo>
                  <a:pt x="520064" y="1070245"/>
                </a:lnTo>
                <a:lnTo>
                  <a:pt x="461789" y="590448"/>
                </a:lnTo>
                <a:lnTo>
                  <a:pt x="0" y="38946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/>
          <p:cNvSpPr/>
          <p:nvPr/>
        </p:nvSpPr>
        <p:spPr>
          <a:xfrm>
            <a:off x="7906312" y="1613107"/>
            <a:ext cx="789138" cy="770262"/>
          </a:xfrm>
          <a:custGeom>
            <a:avLst/>
            <a:gdLst>
              <a:gd name="connsiteX0" fmla="*/ 86726 w 1355234"/>
              <a:gd name="connsiteY0" fmla="*/ 0 h 1322817"/>
              <a:gd name="connsiteX1" fmla="*/ 1355234 w 1355234"/>
              <a:gd name="connsiteY1" fmla="*/ 0 h 1322817"/>
              <a:gd name="connsiteX2" fmla="*/ 1355234 w 1355234"/>
              <a:gd name="connsiteY2" fmla="*/ 1290451 h 1322817"/>
              <a:gd name="connsiteX3" fmla="*/ 1256160 w 1355234"/>
              <a:gd name="connsiteY3" fmla="*/ 1137827 h 1322817"/>
              <a:gd name="connsiteX4" fmla="*/ 1193605 w 1355234"/>
              <a:gd name="connsiteY4" fmla="*/ 1322817 h 1322817"/>
              <a:gd name="connsiteX5" fmla="*/ 1183588 w 1355234"/>
              <a:gd name="connsiteY5" fmla="*/ 1134950 h 1322817"/>
              <a:gd name="connsiteX6" fmla="*/ 1019587 w 1355234"/>
              <a:gd name="connsiteY6" fmla="*/ 1282682 h 1322817"/>
              <a:gd name="connsiteX7" fmla="*/ 949379 w 1355234"/>
              <a:gd name="connsiteY7" fmla="*/ 1066454 h 1322817"/>
              <a:gd name="connsiteX8" fmla="*/ 842588 w 1355234"/>
              <a:gd name="connsiteY8" fmla="*/ 1226686 h 1322817"/>
              <a:gd name="connsiteX9" fmla="*/ 881734 w 1355234"/>
              <a:gd name="connsiteY9" fmla="*/ 1041703 h 1322817"/>
              <a:gd name="connsiteX10" fmla="*/ 682724 w 1355234"/>
              <a:gd name="connsiteY10" fmla="*/ 1143149 h 1322817"/>
              <a:gd name="connsiteX11" fmla="*/ 670952 w 1355234"/>
              <a:gd name="connsiteY11" fmla="*/ 917684 h 1322817"/>
              <a:gd name="connsiteX12" fmla="*/ 528413 w 1355234"/>
              <a:gd name="connsiteY12" fmla="*/ 1042982 h 1322817"/>
              <a:gd name="connsiteX13" fmla="*/ 614213 w 1355234"/>
              <a:gd name="connsiteY13" fmla="*/ 874213 h 1322817"/>
              <a:gd name="connsiteX14" fmla="*/ 393453 w 1355234"/>
              <a:gd name="connsiteY14" fmla="*/ 921184 h 1322817"/>
              <a:gd name="connsiteX15" fmla="*/ 440249 w 1355234"/>
              <a:gd name="connsiteY15" fmla="*/ 701248 h 1322817"/>
              <a:gd name="connsiteX16" fmla="*/ 272488 w 1355234"/>
              <a:gd name="connsiteY16" fmla="*/ 784223 h 1322817"/>
              <a:gd name="connsiteX17" fmla="*/ 398718 w 1355234"/>
              <a:gd name="connsiteY17" fmla="*/ 643777 h 1322817"/>
              <a:gd name="connsiteX18" fmla="*/ 171488 w 1355234"/>
              <a:gd name="connsiteY18" fmla="*/ 631913 h 1322817"/>
              <a:gd name="connsiteX19" fmla="*/ 273512 w 1355234"/>
              <a:gd name="connsiteY19" fmla="*/ 431768 h 1322817"/>
              <a:gd name="connsiteX20" fmla="*/ 92256 w 1355234"/>
              <a:gd name="connsiteY20" fmla="*/ 468043 h 1322817"/>
              <a:gd name="connsiteX21" fmla="*/ 249540 w 1355234"/>
              <a:gd name="connsiteY21" fmla="*/ 365699 h 1322817"/>
              <a:gd name="connsiteX22" fmla="*/ 31955 w 1355234"/>
              <a:gd name="connsiteY22" fmla="*/ 295050 h 1322817"/>
              <a:gd name="connsiteX23" fmla="*/ 182663 w 1355234"/>
              <a:gd name="connsiteY23" fmla="*/ 127745 h 1322817"/>
              <a:gd name="connsiteX24" fmla="*/ 0 w 1355234"/>
              <a:gd name="connsiteY24" fmla="*/ 115988 h 1322817"/>
              <a:gd name="connsiteX25" fmla="*/ 176694 w 1355234"/>
              <a:gd name="connsiteY25" fmla="*/ 58402 h 1322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55234" h="1322817">
                <a:moveTo>
                  <a:pt x="86726" y="0"/>
                </a:moveTo>
                <a:lnTo>
                  <a:pt x="1355234" y="0"/>
                </a:lnTo>
                <a:lnTo>
                  <a:pt x="1355234" y="1290451"/>
                </a:lnTo>
                <a:lnTo>
                  <a:pt x="1256160" y="1137827"/>
                </a:lnTo>
                <a:lnTo>
                  <a:pt x="1193605" y="1322817"/>
                </a:lnTo>
                <a:lnTo>
                  <a:pt x="1183588" y="1134950"/>
                </a:lnTo>
                <a:lnTo>
                  <a:pt x="1019587" y="1282682"/>
                </a:lnTo>
                <a:lnTo>
                  <a:pt x="949379" y="1066454"/>
                </a:lnTo>
                <a:lnTo>
                  <a:pt x="842588" y="1226686"/>
                </a:lnTo>
                <a:lnTo>
                  <a:pt x="881734" y="1041703"/>
                </a:lnTo>
                <a:lnTo>
                  <a:pt x="682724" y="1143149"/>
                </a:lnTo>
                <a:lnTo>
                  <a:pt x="670952" y="917684"/>
                </a:lnTo>
                <a:lnTo>
                  <a:pt x="528413" y="1042982"/>
                </a:lnTo>
                <a:lnTo>
                  <a:pt x="614213" y="874213"/>
                </a:lnTo>
                <a:lnTo>
                  <a:pt x="393453" y="921184"/>
                </a:lnTo>
                <a:lnTo>
                  <a:pt x="440249" y="701248"/>
                </a:lnTo>
                <a:lnTo>
                  <a:pt x="272488" y="784223"/>
                </a:lnTo>
                <a:lnTo>
                  <a:pt x="398718" y="643777"/>
                </a:lnTo>
                <a:lnTo>
                  <a:pt x="171488" y="631913"/>
                </a:lnTo>
                <a:lnTo>
                  <a:pt x="273512" y="431768"/>
                </a:lnTo>
                <a:lnTo>
                  <a:pt x="92256" y="468043"/>
                </a:lnTo>
                <a:lnTo>
                  <a:pt x="249540" y="365699"/>
                </a:lnTo>
                <a:lnTo>
                  <a:pt x="31955" y="295050"/>
                </a:lnTo>
                <a:lnTo>
                  <a:pt x="182663" y="127745"/>
                </a:lnTo>
                <a:lnTo>
                  <a:pt x="0" y="115988"/>
                </a:lnTo>
                <a:lnTo>
                  <a:pt x="176694" y="5840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/>
          <p:cNvSpPr/>
          <p:nvPr/>
        </p:nvSpPr>
        <p:spPr>
          <a:xfrm>
            <a:off x="2351983" y="1613106"/>
            <a:ext cx="752960" cy="756469"/>
          </a:xfrm>
          <a:custGeom>
            <a:avLst/>
            <a:gdLst>
              <a:gd name="connsiteX0" fmla="*/ 0 w 1293104"/>
              <a:gd name="connsiteY0" fmla="*/ 0 h 1299130"/>
              <a:gd name="connsiteX1" fmla="*/ 1293104 w 1293104"/>
              <a:gd name="connsiteY1" fmla="*/ 0 h 1299130"/>
              <a:gd name="connsiteX2" fmla="*/ 1293104 w 1293104"/>
              <a:gd name="connsiteY2" fmla="*/ 1299130 h 1299130"/>
              <a:gd name="connsiteX3" fmla="*/ 1049771 w 1293104"/>
              <a:gd name="connsiteY3" fmla="*/ 953706 h 1299130"/>
              <a:gd name="connsiteX4" fmla="*/ 631755 w 1293104"/>
              <a:gd name="connsiteY4" fmla="*/ 1147188 h 1299130"/>
              <a:gd name="connsiteX5" fmla="*/ 590307 w 1293104"/>
              <a:gd name="connsiteY5" fmla="*/ 688434 h 1299130"/>
              <a:gd name="connsiteX6" fmla="*/ 131553 w 1293104"/>
              <a:gd name="connsiteY6" fmla="*/ 646986 h 1299130"/>
              <a:gd name="connsiteX7" fmla="*/ 325035 w 1293104"/>
              <a:gd name="connsiteY7" fmla="*/ 228970 h 1299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93104" h="1299130">
                <a:moveTo>
                  <a:pt x="0" y="0"/>
                </a:moveTo>
                <a:lnTo>
                  <a:pt x="1293104" y="0"/>
                </a:lnTo>
                <a:lnTo>
                  <a:pt x="1293104" y="1299130"/>
                </a:lnTo>
                <a:lnTo>
                  <a:pt x="1049771" y="953706"/>
                </a:lnTo>
                <a:lnTo>
                  <a:pt x="631755" y="1147188"/>
                </a:lnTo>
                <a:lnTo>
                  <a:pt x="590307" y="688434"/>
                </a:lnTo>
                <a:lnTo>
                  <a:pt x="131553" y="646986"/>
                </a:lnTo>
                <a:lnTo>
                  <a:pt x="325035" y="22897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/>
          <p:cNvSpPr/>
          <p:nvPr/>
        </p:nvSpPr>
        <p:spPr>
          <a:xfrm>
            <a:off x="4169041" y="1613106"/>
            <a:ext cx="752897" cy="754716"/>
          </a:xfrm>
          <a:custGeom>
            <a:avLst/>
            <a:gdLst>
              <a:gd name="connsiteX0" fmla="*/ 0 w 1292996"/>
              <a:gd name="connsiteY0" fmla="*/ 0 h 1296118"/>
              <a:gd name="connsiteX1" fmla="*/ 1292996 w 1292996"/>
              <a:gd name="connsiteY1" fmla="*/ 0 h 1296118"/>
              <a:gd name="connsiteX2" fmla="*/ 1292996 w 1292996"/>
              <a:gd name="connsiteY2" fmla="*/ 1296118 h 1296118"/>
              <a:gd name="connsiteX3" fmla="*/ 1105966 w 1292996"/>
              <a:gd name="connsiteY3" fmla="*/ 1029401 h 1296118"/>
              <a:gd name="connsiteX4" fmla="*/ 795908 w 1292996"/>
              <a:gd name="connsiteY4" fmla="*/ 1226633 h 1296118"/>
              <a:gd name="connsiteX5" fmla="*/ 716124 w 1292996"/>
              <a:gd name="connsiteY5" fmla="*/ 867918 h 1296118"/>
              <a:gd name="connsiteX6" fmla="*/ 354180 w 1292996"/>
              <a:gd name="connsiteY6" fmla="*/ 931489 h 1296118"/>
              <a:gd name="connsiteX7" fmla="*/ 417751 w 1292996"/>
              <a:gd name="connsiteY7" fmla="*/ 569545 h 1296118"/>
              <a:gd name="connsiteX8" fmla="*/ 59036 w 1292996"/>
              <a:gd name="connsiteY8" fmla="*/ 489761 h 1296118"/>
              <a:gd name="connsiteX9" fmla="*/ 256268 w 1292996"/>
              <a:gd name="connsiteY9" fmla="*/ 179703 h 1296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92996" h="1296118">
                <a:moveTo>
                  <a:pt x="0" y="0"/>
                </a:moveTo>
                <a:lnTo>
                  <a:pt x="1292996" y="0"/>
                </a:lnTo>
                <a:lnTo>
                  <a:pt x="1292996" y="1296118"/>
                </a:lnTo>
                <a:lnTo>
                  <a:pt x="1105966" y="1029401"/>
                </a:lnTo>
                <a:lnTo>
                  <a:pt x="795908" y="1226633"/>
                </a:lnTo>
                <a:lnTo>
                  <a:pt x="716124" y="867918"/>
                </a:lnTo>
                <a:lnTo>
                  <a:pt x="354180" y="931489"/>
                </a:lnTo>
                <a:lnTo>
                  <a:pt x="417751" y="569545"/>
                </a:lnTo>
                <a:lnTo>
                  <a:pt x="59036" y="489761"/>
                </a:lnTo>
                <a:lnTo>
                  <a:pt x="256268" y="17970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/>
          <p:cNvSpPr/>
          <p:nvPr/>
        </p:nvSpPr>
        <p:spPr>
          <a:xfrm>
            <a:off x="6076691" y="1613106"/>
            <a:ext cx="752635" cy="754321"/>
          </a:xfrm>
          <a:custGeom>
            <a:avLst/>
            <a:gdLst>
              <a:gd name="connsiteX0" fmla="*/ 1789 w 1292546"/>
              <a:gd name="connsiteY0" fmla="*/ 0 h 1295440"/>
              <a:gd name="connsiteX1" fmla="*/ 1292546 w 1292546"/>
              <a:gd name="connsiteY1" fmla="*/ 0 h 1295440"/>
              <a:gd name="connsiteX2" fmla="*/ 1292546 w 1292546"/>
              <a:gd name="connsiteY2" fmla="*/ 1295440 h 1295440"/>
              <a:gd name="connsiteX3" fmla="*/ 1166126 w 1292546"/>
              <a:gd name="connsiteY3" fmla="*/ 1100692 h 1295440"/>
              <a:gd name="connsiteX4" fmla="*/ 962762 w 1292546"/>
              <a:gd name="connsiteY4" fmla="*/ 1283880 h 1295440"/>
              <a:gd name="connsiteX5" fmla="*/ 878236 w 1292546"/>
              <a:gd name="connsiteY5" fmla="*/ 1023556 h 1295440"/>
              <a:gd name="connsiteX6" fmla="*/ 634382 w 1292546"/>
              <a:gd name="connsiteY6" fmla="*/ 1147861 h 1295440"/>
              <a:gd name="connsiteX7" fmla="*/ 620111 w 1292546"/>
              <a:gd name="connsiteY7" fmla="*/ 874524 h 1295440"/>
              <a:gd name="connsiteX8" fmla="*/ 352395 w 1292546"/>
              <a:gd name="connsiteY8" fmla="*/ 931485 h 1295440"/>
              <a:gd name="connsiteX9" fmla="*/ 409356 w 1292546"/>
              <a:gd name="connsiteY9" fmla="*/ 663769 h 1295440"/>
              <a:gd name="connsiteX10" fmla="*/ 136019 w 1292546"/>
              <a:gd name="connsiteY10" fmla="*/ 649498 h 1295440"/>
              <a:gd name="connsiteX11" fmla="*/ 260324 w 1292546"/>
              <a:gd name="connsiteY11" fmla="*/ 405644 h 1295440"/>
              <a:gd name="connsiteX12" fmla="*/ 0 w 1292546"/>
              <a:gd name="connsiteY12" fmla="*/ 321118 h 1295440"/>
              <a:gd name="connsiteX13" fmla="*/ 183188 w 1292546"/>
              <a:gd name="connsiteY13" fmla="*/ 117754 h 1295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92546" h="1295440">
                <a:moveTo>
                  <a:pt x="1789" y="0"/>
                </a:moveTo>
                <a:lnTo>
                  <a:pt x="1292546" y="0"/>
                </a:lnTo>
                <a:lnTo>
                  <a:pt x="1292546" y="1295440"/>
                </a:lnTo>
                <a:lnTo>
                  <a:pt x="1166126" y="1100692"/>
                </a:lnTo>
                <a:lnTo>
                  <a:pt x="962762" y="1283880"/>
                </a:lnTo>
                <a:lnTo>
                  <a:pt x="878236" y="1023556"/>
                </a:lnTo>
                <a:lnTo>
                  <a:pt x="634382" y="1147861"/>
                </a:lnTo>
                <a:lnTo>
                  <a:pt x="620111" y="874524"/>
                </a:lnTo>
                <a:lnTo>
                  <a:pt x="352395" y="931485"/>
                </a:lnTo>
                <a:lnTo>
                  <a:pt x="409356" y="663769"/>
                </a:lnTo>
                <a:lnTo>
                  <a:pt x="136019" y="649498"/>
                </a:lnTo>
                <a:lnTo>
                  <a:pt x="260324" y="405644"/>
                </a:lnTo>
                <a:lnTo>
                  <a:pt x="0" y="321118"/>
                </a:lnTo>
                <a:lnTo>
                  <a:pt x="183188" y="117754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/>
          <p:cNvSpPr/>
          <p:nvPr/>
        </p:nvSpPr>
        <p:spPr>
          <a:xfrm>
            <a:off x="407495" y="814879"/>
            <a:ext cx="780443" cy="750044"/>
          </a:xfrm>
          <a:custGeom>
            <a:avLst/>
            <a:gdLst>
              <a:gd name="connsiteX0" fmla="*/ 1340303 w 1340303"/>
              <a:gd name="connsiteY0" fmla="*/ 0 h 1288095"/>
              <a:gd name="connsiteX1" fmla="*/ 1340303 w 1340303"/>
              <a:gd name="connsiteY1" fmla="*/ 1288095 h 1288095"/>
              <a:gd name="connsiteX2" fmla="*/ 218880 w 1340303"/>
              <a:gd name="connsiteY2" fmla="*/ 1288095 h 1288095"/>
              <a:gd name="connsiteX3" fmla="*/ 0 w 1340303"/>
              <a:gd name="connsiteY3" fmla="*/ 918818 h 1288095"/>
              <a:gd name="connsiteX4" fmla="*/ 461789 w 1340303"/>
              <a:gd name="connsiteY4" fmla="*/ 717839 h 1288095"/>
              <a:gd name="connsiteX5" fmla="*/ 520064 w 1340303"/>
              <a:gd name="connsiteY5" fmla="*/ 238042 h 1288095"/>
              <a:gd name="connsiteX6" fmla="*/ 1017872 w 1340303"/>
              <a:gd name="connsiteY6" fmla="*/ 333595 h 1288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0303" h="1288095">
                <a:moveTo>
                  <a:pt x="1340303" y="0"/>
                </a:moveTo>
                <a:lnTo>
                  <a:pt x="1340303" y="1288095"/>
                </a:lnTo>
                <a:lnTo>
                  <a:pt x="218880" y="1288095"/>
                </a:lnTo>
                <a:lnTo>
                  <a:pt x="0" y="918818"/>
                </a:lnTo>
                <a:lnTo>
                  <a:pt x="461789" y="717839"/>
                </a:lnTo>
                <a:lnTo>
                  <a:pt x="520064" y="238042"/>
                </a:lnTo>
                <a:lnTo>
                  <a:pt x="1017872" y="333595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/>
          <p:cNvSpPr/>
          <p:nvPr/>
        </p:nvSpPr>
        <p:spPr>
          <a:xfrm>
            <a:off x="2360368" y="814360"/>
            <a:ext cx="744575" cy="750563"/>
          </a:xfrm>
          <a:custGeom>
            <a:avLst/>
            <a:gdLst>
              <a:gd name="connsiteX0" fmla="*/ 1278704 w 1278704"/>
              <a:gd name="connsiteY0" fmla="*/ 0 h 1288986"/>
              <a:gd name="connsiteX1" fmla="*/ 1278704 w 1278704"/>
              <a:gd name="connsiteY1" fmla="*/ 1288986 h 1288986"/>
              <a:gd name="connsiteX2" fmla="*/ 0 w 1278704"/>
              <a:gd name="connsiteY2" fmla="*/ 1288986 h 1288986"/>
              <a:gd name="connsiteX3" fmla="*/ 310635 w 1278704"/>
              <a:gd name="connsiteY3" fmla="*/ 1070160 h 1288986"/>
              <a:gd name="connsiteX4" fmla="*/ 117153 w 1278704"/>
              <a:gd name="connsiteY4" fmla="*/ 652144 h 1288986"/>
              <a:gd name="connsiteX5" fmla="*/ 575907 w 1278704"/>
              <a:gd name="connsiteY5" fmla="*/ 610696 h 1288986"/>
              <a:gd name="connsiteX6" fmla="*/ 617355 w 1278704"/>
              <a:gd name="connsiteY6" fmla="*/ 151942 h 1288986"/>
              <a:gd name="connsiteX7" fmla="*/ 1035371 w 1278704"/>
              <a:gd name="connsiteY7" fmla="*/ 345424 h 128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78704" h="1288986">
                <a:moveTo>
                  <a:pt x="1278704" y="0"/>
                </a:moveTo>
                <a:lnTo>
                  <a:pt x="1278704" y="1288986"/>
                </a:lnTo>
                <a:lnTo>
                  <a:pt x="0" y="1288986"/>
                </a:lnTo>
                <a:lnTo>
                  <a:pt x="310635" y="1070160"/>
                </a:lnTo>
                <a:lnTo>
                  <a:pt x="117153" y="652144"/>
                </a:lnTo>
                <a:lnTo>
                  <a:pt x="575907" y="610696"/>
                </a:lnTo>
                <a:lnTo>
                  <a:pt x="617355" y="151942"/>
                </a:lnTo>
                <a:lnTo>
                  <a:pt x="1035371" y="345424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/>
          <p:cNvSpPr/>
          <p:nvPr/>
        </p:nvSpPr>
        <p:spPr>
          <a:xfrm>
            <a:off x="4185808" y="821965"/>
            <a:ext cx="736130" cy="742958"/>
          </a:xfrm>
          <a:custGeom>
            <a:avLst/>
            <a:gdLst>
              <a:gd name="connsiteX0" fmla="*/ 1264201 w 1264201"/>
              <a:gd name="connsiteY0" fmla="*/ 0 h 1275926"/>
              <a:gd name="connsiteX1" fmla="*/ 1264201 w 1264201"/>
              <a:gd name="connsiteY1" fmla="*/ 1275926 h 1275926"/>
              <a:gd name="connsiteX2" fmla="*/ 0 w 1264201"/>
              <a:gd name="connsiteY2" fmla="*/ 1275926 h 1275926"/>
              <a:gd name="connsiteX3" fmla="*/ 227473 w 1264201"/>
              <a:gd name="connsiteY3" fmla="*/ 1116415 h 1275926"/>
              <a:gd name="connsiteX4" fmla="*/ 30241 w 1264201"/>
              <a:gd name="connsiteY4" fmla="*/ 806357 h 1275926"/>
              <a:gd name="connsiteX5" fmla="*/ 388956 w 1264201"/>
              <a:gd name="connsiteY5" fmla="*/ 726573 h 1275926"/>
              <a:gd name="connsiteX6" fmla="*/ 325385 w 1264201"/>
              <a:gd name="connsiteY6" fmla="*/ 364629 h 1275926"/>
              <a:gd name="connsiteX7" fmla="*/ 687329 w 1264201"/>
              <a:gd name="connsiteY7" fmla="*/ 428200 h 1275926"/>
              <a:gd name="connsiteX8" fmla="*/ 767113 w 1264201"/>
              <a:gd name="connsiteY8" fmla="*/ 69485 h 1275926"/>
              <a:gd name="connsiteX9" fmla="*/ 1077171 w 1264201"/>
              <a:gd name="connsiteY9" fmla="*/ 266717 h 1275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4201" h="1275926">
                <a:moveTo>
                  <a:pt x="1264201" y="0"/>
                </a:moveTo>
                <a:lnTo>
                  <a:pt x="1264201" y="1275926"/>
                </a:lnTo>
                <a:lnTo>
                  <a:pt x="0" y="1275926"/>
                </a:lnTo>
                <a:lnTo>
                  <a:pt x="227473" y="1116415"/>
                </a:lnTo>
                <a:lnTo>
                  <a:pt x="30241" y="806357"/>
                </a:lnTo>
                <a:lnTo>
                  <a:pt x="388956" y="726573"/>
                </a:lnTo>
                <a:lnTo>
                  <a:pt x="325385" y="364629"/>
                </a:lnTo>
                <a:lnTo>
                  <a:pt x="687329" y="428200"/>
                </a:lnTo>
                <a:lnTo>
                  <a:pt x="767113" y="69485"/>
                </a:lnTo>
                <a:lnTo>
                  <a:pt x="1077171" y="26671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/>
          <p:cNvSpPr/>
          <p:nvPr/>
        </p:nvSpPr>
        <p:spPr>
          <a:xfrm>
            <a:off x="6076691" y="822359"/>
            <a:ext cx="752635" cy="742563"/>
          </a:xfrm>
          <a:custGeom>
            <a:avLst/>
            <a:gdLst>
              <a:gd name="connsiteX0" fmla="*/ 1292546 w 1292546"/>
              <a:gd name="connsiteY0" fmla="*/ 0 h 1275248"/>
              <a:gd name="connsiteX1" fmla="*/ 1292546 w 1292546"/>
              <a:gd name="connsiteY1" fmla="*/ 1275248 h 1275248"/>
              <a:gd name="connsiteX2" fmla="*/ 32895 w 1292546"/>
              <a:gd name="connsiteY2" fmla="*/ 1275248 h 1275248"/>
              <a:gd name="connsiteX3" fmla="*/ 183188 w 1292546"/>
              <a:gd name="connsiteY3" fmla="*/ 1177686 h 1275248"/>
              <a:gd name="connsiteX4" fmla="*/ 0 w 1292546"/>
              <a:gd name="connsiteY4" fmla="*/ 974322 h 1275248"/>
              <a:gd name="connsiteX5" fmla="*/ 260324 w 1292546"/>
              <a:gd name="connsiteY5" fmla="*/ 889796 h 1275248"/>
              <a:gd name="connsiteX6" fmla="*/ 136019 w 1292546"/>
              <a:gd name="connsiteY6" fmla="*/ 645942 h 1275248"/>
              <a:gd name="connsiteX7" fmla="*/ 409356 w 1292546"/>
              <a:gd name="connsiteY7" fmla="*/ 631671 h 1275248"/>
              <a:gd name="connsiteX8" fmla="*/ 352395 w 1292546"/>
              <a:gd name="connsiteY8" fmla="*/ 363955 h 1275248"/>
              <a:gd name="connsiteX9" fmla="*/ 620111 w 1292546"/>
              <a:gd name="connsiteY9" fmla="*/ 420916 h 1275248"/>
              <a:gd name="connsiteX10" fmla="*/ 634382 w 1292546"/>
              <a:gd name="connsiteY10" fmla="*/ 147579 h 1275248"/>
              <a:gd name="connsiteX11" fmla="*/ 878236 w 1292546"/>
              <a:gd name="connsiteY11" fmla="*/ 271884 h 1275248"/>
              <a:gd name="connsiteX12" fmla="*/ 962762 w 1292546"/>
              <a:gd name="connsiteY12" fmla="*/ 11560 h 1275248"/>
              <a:gd name="connsiteX13" fmla="*/ 1166126 w 1292546"/>
              <a:gd name="connsiteY13" fmla="*/ 194748 h 1275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92546" h="1275248">
                <a:moveTo>
                  <a:pt x="1292546" y="0"/>
                </a:moveTo>
                <a:lnTo>
                  <a:pt x="1292546" y="1275248"/>
                </a:lnTo>
                <a:lnTo>
                  <a:pt x="32895" y="1275248"/>
                </a:lnTo>
                <a:lnTo>
                  <a:pt x="183188" y="1177686"/>
                </a:lnTo>
                <a:lnTo>
                  <a:pt x="0" y="974322"/>
                </a:lnTo>
                <a:lnTo>
                  <a:pt x="260324" y="889796"/>
                </a:lnTo>
                <a:lnTo>
                  <a:pt x="136019" y="645942"/>
                </a:lnTo>
                <a:lnTo>
                  <a:pt x="409356" y="631671"/>
                </a:lnTo>
                <a:lnTo>
                  <a:pt x="352395" y="363955"/>
                </a:lnTo>
                <a:lnTo>
                  <a:pt x="620111" y="420916"/>
                </a:lnTo>
                <a:lnTo>
                  <a:pt x="634382" y="147579"/>
                </a:lnTo>
                <a:lnTo>
                  <a:pt x="878236" y="271884"/>
                </a:lnTo>
                <a:lnTo>
                  <a:pt x="962762" y="11560"/>
                </a:lnTo>
                <a:lnTo>
                  <a:pt x="1166126" y="194748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/>
          <p:cNvSpPr/>
          <p:nvPr/>
        </p:nvSpPr>
        <p:spPr>
          <a:xfrm>
            <a:off x="7907479" y="773705"/>
            <a:ext cx="787971" cy="791217"/>
          </a:xfrm>
          <a:custGeom>
            <a:avLst/>
            <a:gdLst>
              <a:gd name="connsiteX0" fmla="*/ 1206829 w 1353230"/>
              <a:gd name="connsiteY0" fmla="*/ 0 h 1358805"/>
              <a:gd name="connsiteX1" fmla="*/ 1259714 w 1353230"/>
              <a:gd name="connsiteY1" fmla="*/ 162269 h 1358805"/>
              <a:gd name="connsiteX2" fmla="*/ 1353230 w 1353230"/>
              <a:gd name="connsiteY2" fmla="*/ 18207 h 1358805"/>
              <a:gd name="connsiteX3" fmla="*/ 1353230 w 1353230"/>
              <a:gd name="connsiteY3" fmla="*/ 1358805 h 1358805"/>
              <a:gd name="connsiteX4" fmla="*/ 7469 w 1353230"/>
              <a:gd name="connsiteY4" fmla="*/ 1358805 h 1358805"/>
              <a:gd name="connsiteX5" fmla="*/ 172237 w 1353230"/>
              <a:gd name="connsiteY5" fmla="*/ 1251848 h 1358805"/>
              <a:gd name="connsiteX6" fmla="*/ 0 w 1353230"/>
              <a:gd name="connsiteY6" fmla="*/ 1193605 h 1358805"/>
              <a:gd name="connsiteX7" fmla="*/ 183289 w 1353230"/>
              <a:gd name="connsiteY7" fmla="*/ 1183832 h 1358805"/>
              <a:gd name="connsiteX8" fmla="*/ 29951 w 1353230"/>
              <a:gd name="connsiteY8" fmla="*/ 1013607 h 1358805"/>
              <a:gd name="connsiteX9" fmla="*/ 246993 w 1353230"/>
              <a:gd name="connsiteY9" fmla="*/ 943134 h 1358805"/>
              <a:gd name="connsiteX10" fmla="*/ 96131 w 1353230"/>
              <a:gd name="connsiteY10" fmla="*/ 842588 h 1358805"/>
              <a:gd name="connsiteX11" fmla="*/ 273115 w 1353230"/>
              <a:gd name="connsiteY11" fmla="*/ 880041 h 1358805"/>
              <a:gd name="connsiteX12" fmla="*/ 169484 w 1353230"/>
              <a:gd name="connsiteY12" fmla="*/ 676744 h 1358805"/>
              <a:gd name="connsiteX13" fmla="*/ 399660 w 1353230"/>
              <a:gd name="connsiteY13" fmla="*/ 664726 h 1358805"/>
              <a:gd name="connsiteX14" fmla="*/ 279835 w 1353230"/>
              <a:gd name="connsiteY14" fmla="*/ 528413 h 1358805"/>
              <a:gd name="connsiteX15" fmla="*/ 438611 w 1353230"/>
              <a:gd name="connsiteY15" fmla="*/ 609133 h 1358805"/>
              <a:gd name="connsiteX16" fmla="*/ 391449 w 1353230"/>
              <a:gd name="connsiteY16" fmla="*/ 387473 h 1358805"/>
              <a:gd name="connsiteX17" fmla="*/ 619461 w 1353230"/>
              <a:gd name="connsiteY17" fmla="*/ 435987 h 1358805"/>
              <a:gd name="connsiteX18" fmla="*/ 538594 w 1353230"/>
              <a:gd name="connsiteY18" fmla="*/ 272489 h 1358805"/>
              <a:gd name="connsiteX19" fmla="*/ 669014 w 1353230"/>
              <a:gd name="connsiteY19" fmla="*/ 389708 h 1358805"/>
              <a:gd name="connsiteX20" fmla="*/ 680720 w 1353230"/>
              <a:gd name="connsiteY20" fmla="*/ 165508 h 1358805"/>
              <a:gd name="connsiteX21" fmla="*/ 890874 w 1353230"/>
              <a:gd name="connsiteY21" fmla="*/ 272635 h 1358805"/>
              <a:gd name="connsiteX22" fmla="*/ 854775 w 1353230"/>
              <a:gd name="connsiteY22" fmla="*/ 92256 h 1358805"/>
              <a:gd name="connsiteX23" fmla="*/ 949029 w 1353230"/>
              <a:gd name="connsiteY23" fmla="*/ 237107 h 1358805"/>
              <a:gd name="connsiteX24" fmla="*/ 1017583 w 1353230"/>
              <a:gd name="connsiteY24" fmla="*/ 25975 h 1358805"/>
              <a:gd name="connsiteX25" fmla="*/ 1194878 w 1353230"/>
              <a:gd name="connsiteY25" fmla="*/ 185682 h 1358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53230" h="1358805">
                <a:moveTo>
                  <a:pt x="1206829" y="0"/>
                </a:moveTo>
                <a:lnTo>
                  <a:pt x="1259714" y="162269"/>
                </a:lnTo>
                <a:lnTo>
                  <a:pt x="1353230" y="18207"/>
                </a:lnTo>
                <a:lnTo>
                  <a:pt x="1353230" y="1358805"/>
                </a:lnTo>
                <a:lnTo>
                  <a:pt x="7469" y="1358805"/>
                </a:lnTo>
                <a:lnTo>
                  <a:pt x="172237" y="1251848"/>
                </a:lnTo>
                <a:lnTo>
                  <a:pt x="0" y="1193605"/>
                </a:lnTo>
                <a:lnTo>
                  <a:pt x="183289" y="1183832"/>
                </a:lnTo>
                <a:lnTo>
                  <a:pt x="29951" y="1013607"/>
                </a:lnTo>
                <a:lnTo>
                  <a:pt x="246993" y="943134"/>
                </a:lnTo>
                <a:lnTo>
                  <a:pt x="96131" y="842588"/>
                </a:lnTo>
                <a:lnTo>
                  <a:pt x="273115" y="880041"/>
                </a:lnTo>
                <a:lnTo>
                  <a:pt x="169484" y="676744"/>
                </a:lnTo>
                <a:lnTo>
                  <a:pt x="399660" y="664726"/>
                </a:lnTo>
                <a:lnTo>
                  <a:pt x="279835" y="528413"/>
                </a:lnTo>
                <a:lnTo>
                  <a:pt x="438611" y="609133"/>
                </a:lnTo>
                <a:lnTo>
                  <a:pt x="391449" y="387473"/>
                </a:lnTo>
                <a:lnTo>
                  <a:pt x="619461" y="435987"/>
                </a:lnTo>
                <a:lnTo>
                  <a:pt x="538594" y="272489"/>
                </a:lnTo>
                <a:lnTo>
                  <a:pt x="669014" y="389708"/>
                </a:lnTo>
                <a:lnTo>
                  <a:pt x="680720" y="165508"/>
                </a:lnTo>
                <a:lnTo>
                  <a:pt x="890874" y="272635"/>
                </a:lnTo>
                <a:lnTo>
                  <a:pt x="854775" y="92256"/>
                </a:lnTo>
                <a:lnTo>
                  <a:pt x="949029" y="237107"/>
                </a:lnTo>
                <a:lnTo>
                  <a:pt x="1017583" y="25975"/>
                </a:lnTo>
                <a:lnTo>
                  <a:pt x="1194878" y="18568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/>
          <p:cNvSpPr/>
          <p:nvPr/>
        </p:nvSpPr>
        <p:spPr>
          <a:xfrm>
            <a:off x="1227607" y="1604656"/>
            <a:ext cx="765523" cy="746365"/>
          </a:xfrm>
          <a:custGeom>
            <a:avLst/>
            <a:gdLst>
              <a:gd name="connsiteX0" fmla="*/ 0 w 1314680"/>
              <a:gd name="connsiteY0" fmla="*/ 0 h 1281777"/>
              <a:gd name="connsiteX1" fmla="*/ 1083831 w 1314680"/>
              <a:gd name="connsiteY1" fmla="*/ 0 h 1281777"/>
              <a:gd name="connsiteX2" fmla="*/ 1314680 w 1314680"/>
              <a:gd name="connsiteY2" fmla="*/ 389469 h 1281777"/>
              <a:gd name="connsiteX3" fmla="*/ 852891 w 1314680"/>
              <a:gd name="connsiteY3" fmla="*/ 590448 h 1281777"/>
              <a:gd name="connsiteX4" fmla="*/ 794616 w 1314680"/>
              <a:gd name="connsiteY4" fmla="*/ 1070245 h 1281777"/>
              <a:gd name="connsiteX5" fmla="*/ 296808 w 1314680"/>
              <a:gd name="connsiteY5" fmla="*/ 974692 h 1281777"/>
              <a:gd name="connsiteX6" fmla="*/ 0 w 1314680"/>
              <a:gd name="connsiteY6" fmla="*/ 1281777 h 128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14680" h="1281777">
                <a:moveTo>
                  <a:pt x="0" y="0"/>
                </a:moveTo>
                <a:lnTo>
                  <a:pt x="1083831" y="0"/>
                </a:lnTo>
                <a:lnTo>
                  <a:pt x="1314680" y="389469"/>
                </a:lnTo>
                <a:lnTo>
                  <a:pt x="852891" y="590448"/>
                </a:lnTo>
                <a:lnTo>
                  <a:pt x="794616" y="1070245"/>
                </a:lnTo>
                <a:lnTo>
                  <a:pt x="296808" y="974692"/>
                </a:lnTo>
                <a:lnTo>
                  <a:pt x="0" y="128177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/>
          <p:cNvSpPr/>
          <p:nvPr/>
        </p:nvSpPr>
        <p:spPr>
          <a:xfrm>
            <a:off x="3144612" y="1604655"/>
            <a:ext cx="738842" cy="736427"/>
          </a:xfrm>
          <a:custGeom>
            <a:avLst/>
            <a:gdLst>
              <a:gd name="connsiteX0" fmla="*/ 0 w 1268858"/>
              <a:gd name="connsiteY0" fmla="*/ 0 h 1264710"/>
              <a:gd name="connsiteX1" fmla="*/ 1268858 w 1268858"/>
              <a:gd name="connsiteY1" fmla="*/ 0 h 1264710"/>
              <a:gd name="connsiteX2" fmla="*/ 943822 w 1268858"/>
              <a:gd name="connsiteY2" fmla="*/ 228970 h 1264710"/>
              <a:gd name="connsiteX3" fmla="*/ 1137304 w 1268858"/>
              <a:gd name="connsiteY3" fmla="*/ 646986 h 1264710"/>
              <a:gd name="connsiteX4" fmla="*/ 678550 w 1268858"/>
              <a:gd name="connsiteY4" fmla="*/ 688434 h 1264710"/>
              <a:gd name="connsiteX5" fmla="*/ 637102 w 1268858"/>
              <a:gd name="connsiteY5" fmla="*/ 1147188 h 1264710"/>
              <a:gd name="connsiteX6" fmla="*/ 219086 w 1268858"/>
              <a:gd name="connsiteY6" fmla="*/ 953706 h 1264710"/>
              <a:gd name="connsiteX7" fmla="*/ 0 w 1268858"/>
              <a:gd name="connsiteY7" fmla="*/ 1264710 h 126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8858" h="1264710">
                <a:moveTo>
                  <a:pt x="0" y="0"/>
                </a:moveTo>
                <a:lnTo>
                  <a:pt x="1268858" y="0"/>
                </a:lnTo>
                <a:lnTo>
                  <a:pt x="943822" y="228970"/>
                </a:lnTo>
                <a:lnTo>
                  <a:pt x="1137304" y="646986"/>
                </a:lnTo>
                <a:lnTo>
                  <a:pt x="678550" y="688434"/>
                </a:lnTo>
                <a:lnTo>
                  <a:pt x="637102" y="1147188"/>
                </a:lnTo>
                <a:lnTo>
                  <a:pt x="219086" y="953706"/>
                </a:lnTo>
                <a:lnTo>
                  <a:pt x="0" y="126471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/>
          <p:cNvSpPr/>
          <p:nvPr/>
        </p:nvSpPr>
        <p:spPr>
          <a:xfrm>
            <a:off x="4961606" y="1604656"/>
            <a:ext cx="741122" cy="737923"/>
          </a:xfrm>
          <a:custGeom>
            <a:avLst/>
            <a:gdLst>
              <a:gd name="connsiteX0" fmla="*/ 0 w 1272774"/>
              <a:gd name="connsiteY0" fmla="*/ 0 h 1267279"/>
              <a:gd name="connsiteX1" fmla="*/ 1272774 w 1272774"/>
              <a:gd name="connsiteY1" fmla="*/ 0 h 1267279"/>
              <a:gd name="connsiteX2" fmla="*/ 1016505 w 1272774"/>
              <a:gd name="connsiteY2" fmla="*/ 179703 h 1267279"/>
              <a:gd name="connsiteX3" fmla="*/ 1213737 w 1272774"/>
              <a:gd name="connsiteY3" fmla="*/ 489761 h 1267279"/>
              <a:gd name="connsiteX4" fmla="*/ 855022 w 1272774"/>
              <a:gd name="connsiteY4" fmla="*/ 569545 h 1267279"/>
              <a:gd name="connsiteX5" fmla="*/ 918593 w 1272774"/>
              <a:gd name="connsiteY5" fmla="*/ 931489 h 1267279"/>
              <a:gd name="connsiteX6" fmla="*/ 556649 w 1272774"/>
              <a:gd name="connsiteY6" fmla="*/ 867918 h 1267279"/>
              <a:gd name="connsiteX7" fmla="*/ 476865 w 1272774"/>
              <a:gd name="connsiteY7" fmla="*/ 1226633 h 1267279"/>
              <a:gd name="connsiteX8" fmla="*/ 166807 w 1272774"/>
              <a:gd name="connsiteY8" fmla="*/ 1029401 h 1267279"/>
              <a:gd name="connsiteX9" fmla="*/ 0 w 1272774"/>
              <a:gd name="connsiteY9" fmla="*/ 1267279 h 126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2774" h="1267279">
                <a:moveTo>
                  <a:pt x="0" y="0"/>
                </a:moveTo>
                <a:lnTo>
                  <a:pt x="1272774" y="0"/>
                </a:lnTo>
                <a:lnTo>
                  <a:pt x="1016505" y="179703"/>
                </a:lnTo>
                <a:lnTo>
                  <a:pt x="1213737" y="489761"/>
                </a:lnTo>
                <a:lnTo>
                  <a:pt x="855022" y="569545"/>
                </a:lnTo>
                <a:lnTo>
                  <a:pt x="918593" y="931489"/>
                </a:lnTo>
                <a:lnTo>
                  <a:pt x="556649" y="867918"/>
                </a:lnTo>
                <a:lnTo>
                  <a:pt x="476865" y="1226633"/>
                </a:lnTo>
                <a:lnTo>
                  <a:pt x="166807" y="1029401"/>
                </a:lnTo>
                <a:lnTo>
                  <a:pt x="0" y="126727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/>
          <p:cNvSpPr/>
          <p:nvPr/>
        </p:nvSpPr>
        <p:spPr>
          <a:xfrm>
            <a:off x="6868995" y="1604655"/>
            <a:ext cx="739300" cy="747589"/>
          </a:xfrm>
          <a:custGeom>
            <a:avLst/>
            <a:gdLst>
              <a:gd name="connsiteX0" fmla="*/ 0 w 1269645"/>
              <a:gd name="connsiteY0" fmla="*/ 0 h 1283880"/>
              <a:gd name="connsiteX1" fmla="*/ 1267856 w 1269645"/>
              <a:gd name="connsiteY1" fmla="*/ 0 h 1283880"/>
              <a:gd name="connsiteX2" fmla="*/ 1086457 w 1269645"/>
              <a:gd name="connsiteY2" fmla="*/ 117754 h 1283880"/>
              <a:gd name="connsiteX3" fmla="*/ 1269645 w 1269645"/>
              <a:gd name="connsiteY3" fmla="*/ 321118 h 1283880"/>
              <a:gd name="connsiteX4" fmla="*/ 1009321 w 1269645"/>
              <a:gd name="connsiteY4" fmla="*/ 405644 h 1283880"/>
              <a:gd name="connsiteX5" fmla="*/ 1133626 w 1269645"/>
              <a:gd name="connsiteY5" fmla="*/ 649498 h 1283880"/>
              <a:gd name="connsiteX6" fmla="*/ 860289 w 1269645"/>
              <a:gd name="connsiteY6" fmla="*/ 663769 h 1283880"/>
              <a:gd name="connsiteX7" fmla="*/ 917250 w 1269645"/>
              <a:gd name="connsiteY7" fmla="*/ 931485 h 1283880"/>
              <a:gd name="connsiteX8" fmla="*/ 649534 w 1269645"/>
              <a:gd name="connsiteY8" fmla="*/ 874524 h 1283880"/>
              <a:gd name="connsiteX9" fmla="*/ 635263 w 1269645"/>
              <a:gd name="connsiteY9" fmla="*/ 1147861 h 1283880"/>
              <a:gd name="connsiteX10" fmla="*/ 391409 w 1269645"/>
              <a:gd name="connsiteY10" fmla="*/ 1023556 h 1283880"/>
              <a:gd name="connsiteX11" fmla="*/ 306883 w 1269645"/>
              <a:gd name="connsiteY11" fmla="*/ 1283880 h 1283880"/>
              <a:gd name="connsiteX12" fmla="*/ 103519 w 1269645"/>
              <a:gd name="connsiteY12" fmla="*/ 1100692 h 1283880"/>
              <a:gd name="connsiteX13" fmla="*/ 0 w 1269645"/>
              <a:gd name="connsiteY13" fmla="*/ 1260162 h 1283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69645" h="1283880">
                <a:moveTo>
                  <a:pt x="0" y="0"/>
                </a:moveTo>
                <a:lnTo>
                  <a:pt x="1267856" y="0"/>
                </a:lnTo>
                <a:lnTo>
                  <a:pt x="1086457" y="117754"/>
                </a:lnTo>
                <a:lnTo>
                  <a:pt x="1269645" y="321118"/>
                </a:lnTo>
                <a:lnTo>
                  <a:pt x="1009321" y="405644"/>
                </a:lnTo>
                <a:lnTo>
                  <a:pt x="1133626" y="649498"/>
                </a:lnTo>
                <a:lnTo>
                  <a:pt x="860289" y="663769"/>
                </a:lnTo>
                <a:lnTo>
                  <a:pt x="917250" y="931485"/>
                </a:lnTo>
                <a:lnTo>
                  <a:pt x="649534" y="874524"/>
                </a:lnTo>
                <a:lnTo>
                  <a:pt x="635263" y="1147861"/>
                </a:lnTo>
                <a:lnTo>
                  <a:pt x="391409" y="1023556"/>
                </a:lnTo>
                <a:lnTo>
                  <a:pt x="306883" y="1283880"/>
                </a:lnTo>
                <a:lnTo>
                  <a:pt x="103519" y="1100692"/>
                </a:lnTo>
                <a:lnTo>
                  <a:pt x="0" y="126016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/>
          <p:cNvSpPr/>
          <p:nvPr/>
        </p:nvSpPr>
        <p:spPr>
          <a:xfrm>
            <a:off x="8735118" y="1604656"/>
            <a:ext cx="780856" cy="771429"/>
          </a:xfrm>
          <a:custGeom>
            <a:avLst/>
            <a:gdLst>
              <a:gd name="connsiteX0" fmla="*/ 0 w 1341011"/>
              <a:gd name="connsiteY0" fmla="*/ 0 h 1324821"/>
              <a:gd name="connsiteX1" fmla="*/ 1252085 w 1341011"/>
              <a:gd name="connsiteY1" fmla="*/ 0 h 1324821"/>
              <a:gd name="connsiteX2" fmla="*/ 1149638 w 1341011"/>
              <a:gd name="connsiteY2" fmla="*/ 66503 h 1324821"/>
              <a:gd name="connsiteX3" fmla="*/ 1341011 w 1341011"/>
              <a:gd name="connsiteY3" fmla="*/ 131216 h 1324821"/>
              <a:gd name="connsiteX4" fmla="*/ 1167604 w 1341011"/>
              <a:gd name="connsiteY4" fmla="*/ 140462 h 1324821"/>
              <a:gd name="connsiteX5" fmla="*/ 1306856 w 1341011"/>
              <a:gd name="connsiteY5" fmla="*/ 295050 h 1324821"/>
              <a:gd name="connsiteX6" fmla="*/ 1076332 w 1341011"/>
              <a:gd name="connsiteY6" fmla="*/ 369900 h 1324821"/>
              <a:gd name="connsiteX7" fmla="*/ 1244880 w 1341011"/>
              <a:gd name="connsiteY7" fmla="*/ 482233 h 1324821"/>
              <a:gd name="connsiteX8" fmla="*/ 1072419 w 1341011"/>
              <a:gd name="connsiteY8" fmla="*/ 445737 h 1324821"/>
              <a:gd name="connsiteX9" fmla="*/ 1167323 w 1341011"/>
              <a:gd name="connsiteY9" fmla="*/ 631913 h 1324821"/>
              <a:gd name="connsiteX10" fmla="*/ 927581 w 1341011"/>
              <a:gd name="connsiteY10" fmla="*/ 644430 h 1324821"/>
              <a:gd name="connsiteX11" fmla="*/ 1061176 w 1341011"/>
              <a:gd name="connsiteY11" fmla="*/ 796409 h 1324821"/>
              <a:gd name="connsiteX12" fmla="*/ 901542 w 1341011"/>
              <a:gd name="connsiteY12" fmla="*/ 715253 h 1324821"/>
              <a:gd name="connsiteX13" fmla="*/ 945358 w 1341011"/>
              <a:gd name="connsiteY13" fmla="*/ 921184 h 1324821"/>
              <a:gd name="connsiteX14" fmla="*/ 713109 w 1341011"/>
              <a:gd name="connsiteY14" fmla="*/ 871769 h 1324821"/>
              <a:gd name="connsiteX15" fmla="*/ 802417 w 1341011"/>
              <a:gd name="connsiteY15" fmla="*/ 1052333 h 1324821"/>
              <a:gd name="connsiteX16" fmla="*/ 667175 w 1341011"/>
              <a:gd name="connsiteY16" fmla="*/ 930780 h 1324821"/>
              <a:gd name="connsiteX17" fmla="*/ 656087 w 1341011"/>
              <a:gd name="connsiteY17" fmla="*/ 1143149 h 1324821"/>
              <a:gd name="connsiteX18" fmla="*/ 447013 w 1341011"/>
              <a:gd name="connsiteY18" fmla="*/ 1036573 h 1324821"/>
              <a:gd name="connsiteX19" fmla="*/ 486237 w 1341011"/>
              <a:gd name="connsiteY19" fmla="*/ 1232565 h 1324821"/>
              <a:gd name="connsiteX20" fmla="*/ 385676 w 1341011"/>
              <a:gd name="connsiteY20" fmla="*/ 1078022 h 1324821"/>
              <a:gd name="connsiteX21" fmla="*/ 319224 w 1341011"/>
              <a:gd name="connsiteY21" fmla="*/ 1282682 h 1324821"/>
              <a:gd name="connsiteX22" fmla="*/ 146886 w 1341011"/>
              <a:gd name="connsiteY22" fmla="*/ 1127441 h 1324821"/>
              <a:gd name="connsiteX23" fmla="*/ 134182 w 1341011"/>
              <a:gd name="connsiteY23" fmla="*/ 1324821 h 1324821"/>
              <a:gd name="connsiteX24" fmla="*/ 76385 w 1341011"/>
              <a:gd name="connsiteY24" fmla="*/ 1147480 h 1324821"/>
              <a:gd name="connsiteX25" fmla="*/ 0 w 1341011"/>
              <a:gd name="connsiteY25" fmla="*/ 1265151 h 1324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011" h="1324821">
                <a:moveTo>
                  <a:pt x="0" y="0"/>
                </a:moveTo>
                <a:lnTo>
                  <a:pt x="1252085" y="0"/>
                </a:lnTo>
                <a:lnTo>
                  <a:pt x="1149638" y="66503"/>
                </a:lnTo>
                <a:lnTo>
                  <a:pt x="1341011" y="131216"/>
                </a:lnTo>
                <a:lnTo>
                  <a:pt x="1167604" y="140462"/>
                </a:lnTo>
                <a:lnTo>
                  <a:pt x="1306856" y="295050"/>
                </a:lnTo>
                <a:lnTo>
                  <a:pt x="1076332" y="369900"/>
                </a:lnTo>
                <a:lnTo>
                  <a:pt x="1244880" y="482233"/>
                </a:lnTo>
                <a:lnTo>
                  <a:pt x="1072419" y="445737"/>
                </a:lnTo>
                <a:lnTo>
                  <a:pt x="1167323" y="631913"/>
                </a:lnTo>
                <a:lnTo>
                  <a:pt x="927581" y="644430"/>
                </a:lnTo>
                <a:lnTo>
                  <a:pt x="1061176" y="796409"/>
                </a:lnTo>
                <a:lnTo>
                  <a:pt x="901542" y="715253"/>
                </a:lnTo>
                <a:lnTo>
                  <a:pt x="945358" y="921184"/>
                </a:lnTo>
                <a:lnTo>
                  <a:pt x="713109" y="871769"/>
                </a:lnTo>
                <a:lnTo>
                  <a:pt x="802417" y="1052333"/>
                </a:lnTo>
                <a:lnTo>
                  <a:pt x="667175" y="930780"/>
                </a:lnTo>
                <a:lnTo>
                  <a:pt x="656087" y="1143149"/>
                </a:lnTo>
                <a:lnTo>
                  <a:pt x="447013" y="1036573"/>
                </a:lnTo>
                <a:lnTo>
                  <a:pt x="486237" y="1232565"/>
                </a:lnTo>
                <a:lnTo>
                  <a:pt x="385676" y="1078022"/>
                </a:lnTo>
                <a:lnTo>
                  <a:pt x="319224" y="1282682"/>
                </a:lnTo>
                <a:lnTo>
                  <a:pt x="146886" y="1127441"/>
                </a:lnTo>
                <a:lnTo>
                  <a:pt x="134182" y="1324821"/>
                </a:lnTo>
                <a:lnTo>
                  <a:pt x="76385" y="1147480"/>
                </a:lnTo>
                <a:lnTo>
                  <a:pt x="0" y="126515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/>
          <p:cNvSpPr/>
          <p:nvPr/>
        </p:nvSpPr>
        <p:spPr>
          <a:xfrm>
            <a:off x="3144612" y="834402"/>
            <a:ext cx="730457" cy="730520"/>
          </a:xfrm>
          <a:custGeom>
            <a:avLst/>
            <a:gdLst>
              <a:gd name="connsiteX0" fmla="*/ 0 w 1254458"/>
              <a:gd name="connsiteY0" fmla="*/ 0 h 1254566"/>
              <a:gd name="connsiteX1" fmla="*/ 219086 w 1254458"/>
              <a:gd name="connsiteY1" fmla="*/ 311004 h 1254566"/>
              <a:gd name="connsiteX2" fmla="*/ 637102 w 1254458"/>
              <a:gd name="connsiteY2" fmla="*/ 117522 h 1254566"/>
              <a:gd name="connsiteX3" fmla="*/ 678550 w 1254458"/>
              <a:gd name="connsiteY3" fmla="*/ 576276 h 1254566"/>
              <a:gd name="connsiteX4" fmla="*/ 1137304 w 1254458"/>
              <a:gd name="connsiteY4" fmla="*/ 617724 h 1254566"/>
              <a:gd name="connsiteX5" fmla="*/ 943822 w 1254458"/>
              <a:gd name="connsiteY5" fmla="*/ 1035740 h 1254566"/>
              <a:gd name="connsiteX6" fmla="*/ 1254458 w 1254458"/>
              <a:gd name="connsiteY6" fmla="*/ 1254566 h 1254566"/>
              <a:gd name="connsiteX7" fmla="*/ 0 w 1254458"/>
              <a:gd name="connsiteY7" fmla="*/ 1254566 h 1254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54458" h="1254566">
                <a:moveTo>
                  <a:pt x="0" y="0"/>
                </a:moveTo>
                <a:lnTo>
                  <a:pt x="219086" y="311004"/>
                </a:lnTo>
                <a:lnTo>
                  <a:pt x="637102" y="117522"/>
                </a:lnTo>
                <a:lnTo>
                  <a:pt x="678550" y="576276"/>
                </a:lnTo>
                <a:lnTo>
                  <a:pt x="1137304" y="617724"/>
                </a:lnTo>
                <a:lnTo>
                  <a:pt x="943822" y="1035740"/>
                </a:lnTo>
                <a:lnTo>
                  <a:pt x="1254458" y="1254566"/>
                </a:lnTo>
                <a:lnTo>
                  <a:pt x="0" y="125456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/>
          <p:cNvSpPr/>
          <p:nvPr/>
        </p:nvSpPr>
        <p:spPr>
          <a:xfrm>
            <a:off x="4961606" y="838758"/>
            <a:ext cx="724354" cy="726165"/>
          </a:xfrm>
          <a:custGeom>
            <a:avLst/>
            <a:gdLst>
              <a:gd name="connsiteX0" fmla="*/ 0 w 1243978"/>
              <a:gd name="connsiteY0" fmla="*/ 0 h 1247087"/>
              <a:gd name="connsiteX1" fmla="*/ 166807 w 1243978"/>
              <a:gd name="connsiteY1" fmla="*/ 237878 h 1247087"/>
              <a:gd name="connsiteX2" fmla="*/ 476865 w 1243978"/>
              <a:gd name="connsiteY2" fmla="*/ 40646 h 1247087"/>
              <a:gd name="connsiteX3" fmla="*/ 556649 w 1243978"/>
              <a:gd name="connsiteY3" fmla="*/ 399361 h 1247087"/>
              <a:gd name="connsiteX4" fmla="*/ 918593 w 1243978"/>
              <a:gd name="connsiteY4" fmla="*/ 335790 h 1247087"/>
              <a:gd name="connsiteX5" fmla="*/ 855022 w 1243978"/>
              <a:gd name="connsiteY5" fmla="*/ 697734 h 1247087"/>
              <a:gd name="connsiteX6" fmla="*/ 1213737 w 1243978"/>
              <a:gd name="connsiteY6" fmla="*/ 777518 h 1247087"/>
              <a:gd name="connsiteX7" fmla="*/ 1016505 w 1243978"/>
              <a:gd name="connsiteY7" fmla="*/ 1087576 h 1247087"/>
              <a:gd name="connsiteX8" fmla="*/ 1243978 w 1243978"/>
              <a:gd name="connsiteY8" fmla="*/ 1247087 h 1247087"/>
              <a:gd name="connsiteX9" fmla="*/ 0 w 1243978"/>
              <a:gd name="connsiteY9" fmla="*/ 1247087 h 1247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43978" h="1247087">
                <a:moveTo>
                  <a:pt x="0" y="0"/>
                </a:moveTo>
                <a:lnTo>
                  <a:pt x="166807" y="237878"/>
                </a:lnTo>
                <a:lnTo>
                  <a:pt x="476865" y="40646"/>
                </a:lnTo>
                <a:lnTo>
                  <a:pt x="556649" y="399361"/>
                </a:lnTo>
                <a:lnTo>
                  <a:pt x="918593" y="335790"/>
                </a:lnTo>
                <a:lnTo>
                  <a:pt x="855022" y="697734"/>
                </a:lnTo>
                <a:lnTo>
                  <a:pt x="1213737" y="777518"/>
                </a:lnTo>
                <a:lnTo>
                  <a:pt x="1016505" y="1087576"/>
                </a:lnTo>
                <a:lnTo>
                  <a:pt x="1243978" y="1247087"/>
                </a:lnTo>
                <a:lnTo>
                  <a:pt x="0" y="124708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: 図形 18"/>
          <p:cNvSpPr/>
          <p:nvPr/>
        </p:nvSpPr>
        <p:spPr>
          <a:xfrm>
            <a:off x="8735118" y="774872"/>
            <a:ext cx="782023" cy="790050"/>
          </a:xfrm>
          <a:custGeom>
            <a:avLst/>
            <a:gdLst>
              <a:gd name="connsiteX0" fmla="*/ 149410 w 1343015"/>
              <a:gd name="connsiteY0" fmla="*/ 0 h 1356800"/>
              <a:gd name="connsiteX1" fmla="*/ 158412 w 1343015"/>
              <a:gd name="connsiteY1" fmla="*/ 168829 h 1356800"/>
              <a:gd name="connsiteX2" fmla="*/ 319224 w 1343015"/>
              <a:gd name="connsiteY2" fmla="*/ 23970 h 1356800"/>
              <a:gd name="connsiteX3" fmla="*/ 394339 w 1343015"/>
              <a:gd name="connsiteY3" fmla="*/ 255308 h 1356800"/>
              <a:gd name="connsiteX4" fmla="*/ 500427 w 1343015"/>
              <a:gd name="connsiteY4" fmla="*/ 96130 h 1356800"/>
              <a:gd name="connsiteX5" fmla="*/ 465623 w 1343015"/>
              <a:gd name="connsiteY5" fmla="*/ 260592 h 1356800"/>
              <a:gd name="connsiteX6" fmla="*/ 656087 w 1343015"/>
              <a:gd name="connsiteY6" fmla="*/ 163503 h 1356800"/>
              <a:gd name="connsiteX7" fmla="*/ 668850 w 1343015"/>
              <a:gd name="connsiteY7" fmla="*/ 407956 h 1356800"/>
              <a:gd name="connsiteX8" fmla="*/ 814603 w 1343015"/>
              <a:gd name="connsiteY8" fmla="*/ 279834 h 1356800"/>
              <a:gd name="connsiteX9" fmla="*/ 738527 w 1343015"/>
              <a:gd name="connsiteY9" fmla="*/ 429475 h 1356800"/>
              <a:gd name="connsiteX10" fmla="*/ 945358 w 1343015"/>
              <a:gd name="connsiteY10" fmla="*/ 385468 h 1356800"/>
              <a:gd name="connsiteX11" fmla="*/ 894224 w 1343015"/>
              <a:gd name="connsiteY11" fmla="*/ 625794 h 1356800"/>
              <a:gd name="connsiteX12" fmla="*/ 1070527 w 1343015"/>
              <a:gd name="connsiteY12" fmla="*/ 538593 h 1356800"/>
              <a:gd name="connsiteX13" fmla="*/ 957985 w 1343015"/>
              <a:gd name="connsiteY13" fmla="*/ 663809 h 1356800"/>
              <a:gd name="connsiteX14" fmla="*/ 1167323 w 1343015"/>
              <a:gd name="connsiteY14" fmla="*/ 674739 h 1356800"/>
              <a:gd name="connsiteX15" fmla="*/ 1055645 w 1343015"/>
              <a:gd name="connsiteY15" fmla="*/ 893822 h 1356800"/>
              <a:gd name="connsiteX16" fmla="*/ 1250759 w 1343015"/>
              <a:gd name="connsiteY16" fmla="*/ 854774 h 1356800"/>
              <a:gd name="connsiteX17" fmla="*/ 1108649 w 1343015"/>
              <a:gd name="connsiteY17" fmla="*/ 947245 h 1356800"/>
              <a:gd name="connsiteX18" fmla="*/ 1306856 w 1343015"/>
              <a:gd name="connsiteY18" fmla="*/ 1011602 h 1356800"/>
              <a:gd name="connsiteX19" fmla="*/ 1142616 w 1343015"/>
              <a:gd name="connsiteY19" fmla="*/ 1193930 h 1356800"/>
              <a:gd name="connsiteX20" fmla="*/ 1343015 w 1343015"/>
              <a:gd name="connsiteY20" fmla="*/ 1206828 h 1356800"/>
              <a:gd name="connsiteX21" fmla="*/ 1180100 w 1343015"/>
              <a:gd name="connsiteY21" fmla="*/ 1259923 h 1356800"/>
              <a:gd name="connsiteX22" fmla="*/ 1329338 w 1343015"/>
              <a:gd name="connsiteY22" fmla="*/ 1356800 h 1356800"/>
              <a:gd name="connsiteX23" fmla="*/ 0 w 1343015"/>
              <a:gd name="connsiteY23" fmla="*/ 1356800 h 1356800"/>
              <a:gd name="connsiteX24" fmla="*/ 0 w 1343015"/>
              <a:gd name="connsiteY24" fmla="*/ 41502 h 1356800"/>
              <a:gd name="connsiteX25" fmla="*/ 89009 w 1343015"/>
              <a:gd name="connsiteY25" fmla="*/ 178620 h 135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3015" h="1356800">
                <a:moveTo>
                  <a:pt x="149410" y="0"/>
                </a:moveTo>
                <a:lnTo>
                  <a:pt x="158412" y="168829"/>
                </a:lnTo>
                <a:lnTo>
                  <a:pt x="319224" y="23970"/>
                </a:lnTo>
                <a:lnTo>
                  <a:pt x="394339" y="255308"/>
                </a:lnTo>
                <a:lnTo>
                  <a:pt x="500427" y="96130"/>
                </a:lnTo>
                <a:lnTo>
                  <a:pt x="465623" y="260592"/>
                </a:lnTo>
                <a:lnTo>
                  <a:pt x="656087" y="163503"/>
                </a:lnTo>
                <a:lnTo>
                  <a:pt x="668850" y="407956"/>
                </a:lnTo>
                <a:lnTo>
                  <a:pt x="814603" y="279834"/>
                </a:lnTo>
                <a:lnTo>
                  <a:pt x="738527" y="429475"/>
                </a:lnTo>
                <a:lnTo>
                  <a:pt x="945358" y="385468"/>
                </a:lnTo>
                <a:lnTo>
                  <a:pt x="894224" y="625794"/>
                </a:lnTo>
                <a:lnTo>
                  <a:pt x="1070527" y="538593"/>
                </a:lnTo>
                <a:lnTo>
                  <a:pt x="957985" y="663809"/>
                </a:lnTo>
                <a:lnTo>
                  <a:pt x="1167323" y="674739"/>
                </a:lnTo>
                <a:lnTo>
                  <a:pt x="1055645" y="893822"/>
                </a:lnTo>
                <a:lnTo>
                  <a:pt x="1250759" y="854774"/>
                </a:lnTo>
                <a:lnTo>
                  <a:pt x="1108649" y="947245"/>
                </a:lnTo>
                <a:lnTo>
                  <a:pt x="1306856" y="1011602"/>
                </a:lnTo>
                <a:lnTo>
                  <a:pt x="1142616" y="1193930"/>
                </a:lnTo>
                <a:lnTo>
                  <a:pt x="1343015" y="1206828"/>
                </a:lnTo>
                <a:lnTo>
                  <a:pt x="1180100" y="1259923"/>
                </a:lnTo>
                <a:lnTo>
                  <a:pt x="1329338" y="1356800"/>
                </a:lnTo>
                <a:lnTo>
                  <a:pt x="0" y="1356800"/>
                </a:lnTo>
                <a:lnTo>
                  <a:pt x="0" y="41502"/>
                </a:lnTo>
                <a:lnTo>
                  <a:pt x="89009" y="17862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: 図形 19"/>
          <p:cNvSpPr/>
          <p:nvPr/>
        </p:nvSpPr>
        <p:spPr>
          <a:xfrm>
            <a:off x="1227607" y="830315"/>
            <a:ext cx="765523" cy="734607"/>
          </a:xfrm>
          <a:custGeom>
            <a:avLst/>
            <a:gdLst>
              <a:gd name="connsiteX0" fmla="*/ 0 w 1314680"/>
              <a:gd name="connsiteY0" fmla="*/ 0 h 1261585"/>
              <a:gd name="connsiteX1" fmla="*/ 296808 w 1314680"/>
              <a:gd name="connsiteY1" fmla="*/ 307085 h 1261585"/>
              <a:gd name="connsiteX2" fmla="*/ 794616 w 1314680"/>
              <a:gd name="connsiteY2" fmla="*/ 211532 h 1261585"/>
              <a:gd name="connsiteX3" fmla="*/ 852891 w 1314680"/>
              <a:gd name="connsiteY3" fmla="*/ 691329 h 1261585"/>
              <a:gd name="connsiteX4" fmla="*/ 1314680 w 1314680"/>
              <a:gd name="connsiteY4" fmla="*/ 892308 h 1261585"/>
              <a:gd name="connsiteX5" fmla="*/ 1095800 w 1314680"/>
              <a:gd name="connsiteY5" fmla="*/ 1261585 h 1261585"/>
              <a:gd name="connsiteX6" fmla="*/ 0 w 1314680"/>
              <a:gd name="connsiteY6" fmla="*/ 1261585 h 1261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14680" h="1261585">
                <a:moveTo>
                  <a:pt x="0" y="0"/>
                </a:moveTo>
                <a:lnTo>
                  <a:pt x="296808" y="307085"/>
                </a:lnTo>
                <a:lnTo>
                  <a:pt x="794616" y="211532"/>
                </a:lnTo>
                <a:lnTo>
                  <a:pt x="852891" y="691329"/>
                </a:lnTo>
                <a:lnTo>
                  <a:pt x="1314680" y="892308"/>
                </a:lnTo>
                <a:lnTo>
                  <a:pt x="1095800" y="1261585"/>
                </a:lnTo>
                <a:lnTo>
                  <a:pt x="0" y="1261585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: 図形 20"/>
          <p:cNvSpPr/>
          <p:nvPr/>
        </p:nvSpPr>
        <p:spPr>
          <a:xfrm>
            <a:off x="6868994" y="829091"/>
            <a:ext cx="739300" cy="735832"/>
          </a:xfrm>
          <a:custGeom>
            <a:avLst/>
            <a:gdLst>
              <a:gd name="connsiteX0" fmla="*/ 306883 w 1269645"/>
              <a:gd name="connsiteY0" fmla="*/ 0 h 1263688"/>
              <a:gd name="connsiteX1" fmla="*/ 391409 w 1269645"/>
              <a:gd name="connsiteY1" fmla="*/ 260324 h 1263688"/>
              <a:gd name="connsiteX2" fmla="*/ 635263 w 1269645"/>
              <a:gd name="connsiteY2" fmla="*/ 136019 h 1263688"/>
              <a:gd name="connsiteX3" fmla="*/ 649534 w 1269645"/>
              <a:gd name="connsiteY3" fmla="*/ 409356 h 1263688"/>
              <a:gd name="connsiteX4" fmla="*/ 917250 w 1269645"/>
              <a:gd name="connsiteY4" fmla="*/ 352395 h 1263688"/>
              <a:gd name="connsiteX5" fmla="*/ 860289 w 1269645"/>
              <a:gd name="connsiteY5" fmla="*/ 620111 h 1263688"/>
              <a:gd name="connsiteX6" fmla="*/ 1133626 w 1269645"/>
              <a:gd name="connsiteY6" fmla="*/ 634382 h 1263688"/>
              <a:gd name="connsiteX7" fmla="*/ 1009321 w 1269645"/>
              <a:gd name="connsiteY7" fmla="*/ 878236 h 1263688"/>
              <a:gd name="connsiteX8" fmla="*/ 1269645 w 1269645"/>
              <a:gd name="connsiteY8" fmla="*/ 962762 h 1263688"/>
              <a:gd name="connsiteX9" fmla="*/ 1086457 w 1269645"/>
              <a:gd name="connsiteY9" fmla="*/ 1166126 h 1263688"/>
              <a:gd name="connsiteX10" fmla="*/ 1236750 w 1269645"/>
              <a:gd name="connsiteY10" fmla="*/ 1263688 h 1263688"/>
              <a:gd name="connsiteX11" fmla="*/ 0 w 1269645"/>
              <a:gd name="connsiteY11" fmla="*/ 1263688 h 1263688"/>
              <a:gd name="connsiteX12" fmla="*/ 0 w 1269645"/>
              <a:gd name="connsiteY12" fmla="*/ 23718 h 1263688"/>
              <a:gd name="connsiteX13" fmla="*/ 103519 w 1269645"/>
              <a:gd name="connsiteY13" fmla="*/ 183188 h 1263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69645" h="1263688">
                <a:moveTo>
                  <a:pt x="306883" y="0"/>
                </a:moveTo>
                <a:lnTo>
                  <a:pt x="391409" y="260324"/>
                </a:lnTo>
                <a:lnTo>
                  <a:pt x="635263" y="136019"/>
                </a:lnTo>
                <a:lnTo>
                  <a:pt x="649534" y="409356"/>
                </a:lnTo>
                <a:lnTo>
                  <a:pt x="917250" y="352395"/>
                </a:lnTo>
                <a:lnTo>
                  <a:pt x="860289" y="620111"/>
                </a:lnTo>
                <a:lnTo>
                  <a:pt x="1133626" y="634382"/>
                </a:lnTo>
                <a:lnTo>
                  <a:pt x="1009321" y="878236"/>
                </a:lnTo>
                <a:lnTo>
                  <a:pt x="1269645" y="962762"/>
                </a:lnTo>
                <a:lnTo>
                  <a:pt x="1086457" y="1166126"/>
                </a:lnTo>
                <a:lnTo>
                  <a:pt x="1236750" y="1263688"/>
                </a:lnTo>
                <a:lnTo>
                  <a:pt x="0" y="1263688"/>
                </a:lnTo>
                <a:lnTo>
                  <a:pt x="0" y="23718"/>
                </a:lnTo>
                <a:lnTo>
                  <a:pt x="103519" y="183188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/>
          <p:cNvSpPr/>
          <p:nvPr/>
        </p:nvSpPr>
        <p:spPr>
          <a:xfrm rot="10800000">
            <a:off x="2349044" y="3098073"/>
            <a:ext cx="763783" cy="400837"/>
          </a:xfrm>
          <a:custGeom>
            <a:avLst/>
            <a:gdLst>
              <a:gd name="connsiteX0" fmla="*/ 1062066 w 4609994"/>
              <a:gd name="connsiteY0" fmla="*/ 2419350 h 2419350"/>
              <a:gd name="connsiteX1" fmla="*/ 853762 w 4609994"/>
              <a:gd name="connsiteY1" fmla="*/ 1265690 h 2419350"/>
              <a:gd name="connsiteX2" fmla="*/ 54903 w 4609994"/>
              <a:gd name="connsiteY2" fmla="*/ 1650050 h 2419350"/>
              <a:gd name="connsiteX3" fmla="*/ 299728 w 4609994"/>
              <a:gd name="connsiteY3" fmla="*/ 939274 h 2419350"/>
              <a:gd name="connsiteX4" fmla="*/ 0 w 4609994"/>
              <a:gd name="connsiteY4" fmla="*/ 964418 h 2419350"/>
              <a:gd name="connsiteX5" fmla="*/ 0 w 4609994"/>
              <a:gd name="connsiteY5" fmla="*/ 0 h 2419350"/>
              <a:gd name="connsiteX6" fmla="*/ 4095552 w 4609994"/>
              <a:gd name="connsiteY6" fmla="*/ 0 h 2419350"/>
              <a:gd name="connsiteX7" fmla="*/ 3529790 w 4609994"/>
              <a:gd name="connsiteY7" fmla="*/ 270603 h 2419350"/>
              <a:gd name="connsiteX8" fmla="*/ 4609994 w 4609994"/>
              <a:gd name="connsiteY8" fmla="*/ 814308 h 2419350"/>
              <a:gd name="connsiteX9" fmla="*/ 3321486 w 4609994"/>
              <a:gd name="connsiteY9" fmla="*/ 747094 h 2419350"/>
              <a:gd name="connsiteX10" fmla="*/ 3675332 w 4609994"/>
              <a:gd name="connsiteY10" fmla="*/ 1742374 h 2419350"/>
              <a:gd name="connsiteX11" fmla="*/ 2559419 w 4609994"/>
              <a:gd name="connsiteY11" fmla="*/ 1039709 h 2419350"/>
              <a:gd name="connsiteX12" fmla="*/ 2350303 w 4609994"/>
              <a:gd name="connsiteY12" fmla="*/ 2059519 h 2419350"/>
              <a:gd name="connsiteX13" fmla="*/ 1615829 w 4609994"/>
              <a:gd name="connsiteY13" fmla="*/ 1132033 h 241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09994" h="2419350">
                <a:moveTo>
                  <a:pt x="1062066" y="2419350"/>
                </a:moveTo>
                <a:cubicBezTo>
                  <a:pt x="992541" y="2034797"/>
                  <a:pt x="923287" y="1650243"/>
                  <a:pt x="853762" y="1265690"/>
                </a:cubicBezTo>
                <a:lnTo>
                  <a:pt x="54903" y="1650050"/>
                </a:lnTo>
                <a:lnTo>
                  <a:pt x="299728" y="939274"/>
                </a:lnTo>
                <a:lnTo>
                  <a:pt x="0" y="964418"/>
                </a:lnTo>
                <a:lnTo>
                  <a:pt x="0" y="0"/>
                </a:lnTo>
                <a:lnTo>
                  <a:pt x="4095552" y="0"/>
                </a:lnTo>
                <a:lnTo>
                  <a:pt x="3529790" y="270603"/>
                </a:lnTo>
                <a:lnTo>
                  <a:pt x="4609994" y="814308"/>
                </a:lnTo>
                <a:lnTo>
                  <a:pt x="3321486" y="747094"/>
                </a:lnTo>
                <a:lnTo>
                  <a:pt x="3675332" y="1742374"/>
                </a:lnTo>
                <a:lnTo>
                  <a:pt x="2559419" y="1039709"/>
                </a:lnTo>
                <a:lnTo>
                  <a:pt x="2350303" y="2059519"/>
                </a:lnTo>
                <a:lnTo>
                  <a:pt x="1615829" y="113203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/>
          <p:cNvSpPr/>
          <p:nvPr/>
        </p:nvSpPr>
        <p:spPr>
          <a:xfrm rot="10800000">
            <a:off x="3145725" y="3098073"/>
            <a:ext cx="706418" cy="400837"/>
          </a:xfrm>
          <a:custGeom>
            <a:avLst/>
            <a:gdLst>
              <a:gd name="connsiteX0" fmla="*/ 2258879 w 4263757"/>
              <a:gd name="connsiteY0" fmla="*/ 2419350 h 2419350"/>
              <a:gd name="connsiteX1" fmla="*/ 2050575 w 4263757"/>
              <a:gd name="connsiteY1" fmla="*/ 1265690 h 2419350"/>
              <a:gd name="connsiteX2" fmla="*/ 1251717 w 4263757"/>
              <a:gd name="connsiteY2" fmla="*/ 1650050 h 2419350"/>
              <a:gd name="connsiteX3" fmla="*/ 1496541 w 4263757"/>
              <a:gd name="connsiteY3" fmla="*/ 939274 h 2419350"/>
              <a:gd name="connsiteX4" fmla="*/ 0 w 4263757"/>
              <a:gd name="connsiteY4" fmla="*/ 1064818 h 2419350"/>
              <a:gd name="connsiteX5" fmla="*/ 970371 w 4263757"/>
              <a:gd name="connsiteY5" fmla="*/ 521692 h 2419350"/>
              <a:gd name="connsiteX6" fmla="*/ 109724 w 4263757"/>
              <a:gd name="connsiteY6" fmla="*/ 0 h 2419350"/>
              <a:gd name="connsiteX7" fmla="*/ 4263757 w 4263757"/>
              <a:gd name="connsiteY7" fmla="*/ 0 h 2419350"/>
              <a:gd name="connsiteX8" fmla="*/ 4263757 w 4263757"/>
              <a:gd name="connsiteY8" fmla="*/ 1359286 h 2419350"/>
              <a:gd name="connsiteX9" fmla="*/ 3756232 w 4263757"/>
              <a:gd name="connsiteY9" fmla="*/ 1039709 h 2419350"/>
              <a:gd name="connsiteX10" fmla="*/ 3547116 w 4263757"/>
              <a:gd name="connsiteY10" fmla="*/ 2059519 h 2419350"/>
              <a:gd name="connsiteX11" fmla="*/ 2812642 w 4263757"/>
              <a:gd name="connsiteY11" fmla="*/ 1132033 h 241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63757" h="2419350">
                <a:moveTo>
                  <a:pt x="2258879" y="2419350"/>
                </a:moveTo>
                <a:cubicBezTo>
                  <a:pt x="2189354" y="2034797"/>
                  <a:pt x="2120100" y="1650243"/>
                  <a:pt x="2050575" y="1265690"/>
                </a:cubicBezTo>
                <a:lnTo>
                  <a:pt x="1251717" y="1650050"/>
                </a:lnTo>
                <a:lnTo>
                  <a:pt x="1496541" y="939274"/>
                </a:lnTo>
                <a:lnTo>
                  <a:pt x="0" y="1064818"/>
                </a:lnTo>
                <a:lnTo>
                  <a:pt x="970371" y="521692"/>
                </a:lnTo>
                <a:lnTo>
                  <a:pt x="109724" y="0"/>
                </a:lnTo>
                <a:lnTo>
                  <a:pt x="4263757" y="0"/>
                </a:lnTo>
                <a:lnTo>
                  <a:pt x="4263757" y="1359286"/>
                </a:lnTo>
                <a:lnTo>
                  <a:pt x="3756232" y="1039709"/>
                </a:lnTo>
                <a:lnTo>
                  <a:pt x="3547116" y="2059519"/>
                </a:lnTo>
                <a:lnTo>
                  <a:pt x="2812642" y="113203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: 図形 25"/>
          <p:cNvSpPr/>
          <p:nvPr/>
        </p:nvSpPr>
        <p:spPr>
          <a:xfrm rot="10800000">
            <a:off x="2371589" y="3556129"/>
            <a:ext cx="741238" cy="379762"/>
          </a:xfrm>
          <a:custGeom>
            <a:avLst/>
            <a:gdLst>
              <a:gd name="connsiteX0" fmla="*/ 4064108 w 4473920"/>
              <a:gd name="connsiteY0" fmla="*/ 2292144 h 2292144"/>
              <a:gd name="connsiteX1" fmla="*/ 0 w 4473920"/>
              <a:gd name="connsiteY1" fmla="*/ 2292144 h 2292144"/>
              <a:gd name="connsiteX2" fmla="*/ 0 w 4473920"/>
              <a:gd name="connsiteY2" fmla="*/ 1474023 h 2292144"/>
              <a:gd name="connsiteX3" fmla="*/ 18383 w 4473920"/>
              <a:gd name="connsiteY3" fmla="*/ 1471192 h 2292144"/>
              <a:gd name="connsiteX4" fmla="*/ 0 w 4473920"/>
              <a:gd name="connsiteY4" fmla="*/ 1454783 h 2292144"/>
              <a:gd name="connsiteX5" fmla="*/ 0 w 4473920"/>
              <a:gd name="connsiteY5" fmla="*/ 912387 h 2292144"/>
              <a:gd name="connsiteX6" fmla="*/ 744741 w 4473920"/>
              <a:gd name="connsiteY6" fmla="*/ 1220682 h 2292144"/>
              <a:gd name="connsiteX7" fmla="*/ 1026086 w 4473920"/>
              <a:gd name="connsiteY7" fmla="*/ 443270 h 2292144"/>
              <a:gd name="connsiteX8" fmla="*/ 1688330 w 4473920"/>
              <a:gd name="connsiteY8" fmla="*/ 1120246 h 2292144"/>
              <a:gd name="connsiteX9" fmla="*/ 2695222 w 4473920"/>
              <a:gd name="connsiteY9" fmla="*/ 0 h 2292144"/>
              <a:gd name="connsiteX10" fmla="*/ 2595940 w 4473920"/>
              <a:gd name="connsiteY10" fmla="*/ 1028502 h 2292144"/>
              <a:gd name="connsiteX11" fmla="*/ 3738906 w 4473920"/>
              <a:gd name="connsiteY11" fmla="*/ 860851 h 2292144"/>
              <a:gd name="connsiteX12" fmla="*/ 3284966 w 4473920"/>
              <a:gd name="connsiteY12" fmla="*/ 1412862 h 2292144"/>
              <a:gd name="connsiteX13" fmla="*/ 4473920 w 4473920"/>
              <a:gd name="connsiteY13" fmla="*/ 1571628 h 2292144"/>
              <a:gd name="connsiteX14" fmla="*/ 3529790 w 4473920"/>
              <a:gd name="connsiteY14" fmla="*/ 2023203 h 229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473920" h="2292144">
                <a:moveTo>
                  <a:pt x="4064108" y="2292144"/>
                </a:moveTo>
                <a:lnTo>
                  <a:pt x="0" y="2292144"/>
                </a:lnTo>
                <a:lnTo>
                  <a:pt x="0" y="1474023"/>
                </a:lnTo>
                <a:lnTo>
                  <a:pt x="18383" y="1471192"/>
                </a:lnTo>
                <a:lnTo>
                  <a:pt x="0" y="1454783"/>
                </a:lnTo>
                <a:lnTo>
                  <a:pt x="0" y="912387"/>
                </a:lnTo>
                <a:lnTo>
                  <a:pt x="744741" y="1220682"/>
                </a:lnTo>
                <a:lnTo>
                  <a:pt x="1026086" y="443270"/>
                </a:lnTo>
                <a:lnTo>
                  <a:pt x="1688330" y="1120246"/>
                </a:lnTo>
                <a:lnTo>
                  <a:pt x="2695222" y="0"/>
                </a:lnTo>
                <a:cubicBezTo>
                  <a:pt x="2662218" y="342834"/>
                  <a:pt x="2628944" y="685668"/>
                  <a:pt x="2595940" y="1028502"/>
                </a:cubicBezTo>
                <a:lnTo>
                  <a:pt x="3738906" y="860851"/>
                </a:lnTo>
                <a:lnTo>
                  <a:pt x="3284966" y="1412862"/>
                </a:lnTo>
                <a:lnTo>
                  <a:pt x="4473920" y="1571628"/>
                </a:lnTo>
                <a:lnTo>
                  <a:pt x="3529790" y="202320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/>
          <p:cNvSpPr/>
          <p:nvPr/>
        </p:nvSpPr>
        <p:spPr>
          <a:xfrm rot="10800000">
            <a:off x="3145725" y="3544663"/>
            <a:ext cx="712469" cy="421250"/>
          </a:xfrm>
          <a:custGeom>
            <a:avLst/>
            <a:gdLst>
              <a:gd name="connsiteX0" fmla="*/ 4300278 w 4300278"/>
              <a:gd name="connsiteY0" fmla="*/ 2542560 h 2542560"/>
              <a:gd name="connsiteX1" fmla="*/ 527594 w 4300278"/>
              <a:gd name="connsiteY1" fmla="*/ 2542560 h 2542560"/>
              <a:gd name="connsiteX2" fmla="*/ 1006892 w 4300278"/>
              <a:gd name="connsiteY2" fmla="*/ 2274292 h 2542560"/>
              <a:gd name="connsiteX3" fmla="*/ 0 w 4300278"/>
              <a:gd name="connsiteY3" fmla="*/ 1663951 h 2542560"/>
              <a:gd name="connsiteX4" fmla="*/ 1251717 w 4300278"/>
              <a:gd name="connsiteY4" fmla="*/ 1471192 h 2542560"/>
              <a:gd name="connsiteX5" fmla="*/ 100094 w 4300278"/>
              <a:gd name="connsiteY5" fmla="*/ 443270 h 2542560"/>
              <a:gd name="connsiteX6" fmla="*/ 1978075 w 4300278"/>
              <a:gd name="connsiteY6" fmla="*/ 1220682 h 2542560"/>
              <a:gd name="connsiteX7" fmla="*/ 2259420 w 4300278"/>
              <a:gd name="connsiteY7" fmla="*/ 443270 h 2542560"/>
              <a:gd name="connsiteX8" fmla="*/ 2921664 w 4300278"/>
              <a:gd name="connsiteY8" fmla="*/ 1120246 h 2542560"/>
              <a:gd name="connsiteX9" fmla="*/ 3928556 w 4300278"/>
              <a:gd name="connsiteY9" fmla="*/ 0 h 2542560"/>
              <a:gd name="connsiteX10" fmla="*/ 3829273 w 4300278"/>
              <a:gd name="connsiteY10" fmla="*/ 1028502 h 2542560"/>
              <a:gd name="connsiteX11" fmla="*/ 4300278 w 4300278"/>
              <a:gd name="connsiteY11" fmla="*/ 959415 h 25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00278" h="2542560">
                <a:moveTo>
                  <a:pt x="4300278" y="2542560"/>
                </a:moveTo>
                <a:lnTo>
                  <a:pt x="527594" y="2542560"/>
                </a:lnTo>
                <a:lnTo>
                  <a:pt x="1006892" y="2274292"/>
                </a:lnTo>
                <a:lnTo>
                  <a:pt x="0" y="1663951"/>
                </a:lnTo>
                <a:lnTo>
                  <a:pt x="1251717" y="1471192"/>
                </a:lnTo>
                <a:lnTo>
                  <a:pt x="100094" y="443270"/>
                </a:lnTo>
                <a:lnTo>
                  <a:pt x="1978075" y="1220682"/>
                </a:lnTo>
                <a:lnTo>
                  <a:pt x="2259420" y="443270"/>
                </a:lnTo>
                <a:lnTo>
                  <a:pt x="2921664" y="1120246"/>
                </a:lnTo>
                <a:lnTo>
                  <a:pt x="3928556" y="0"/>
                </a:lnTo>
                <a:cubicBezTo>
                  <a:pt x="3895552" y="342834"/>
                  <a:pt x="3862277" y="685668"/>
                  <a:pt x="3829273" y="1028502"/>
                </a:cubicBezTo>
                <a:lnTo>
                  <a:pt x="4300278" y="959415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: 図形 28"/>
          <p:cNvSpPr/>
          <p:nvPr/>
        </p:nvSpPr>
        <p:spPr>
          <a:xfrm>
            <a:off x="7906312" y="3031327"/>
            <a:ext cx="779249" cy="467915"/>
          </a:xfrm>
          <a:custGeom>
            <a:avLst/>
            <a:gdLst>
              <a:gd name="connsiteX0" fmla="*/ 3445225 w 5207023"/>
              <a:gd name="connsiteY0" fmla="*/ 0 h 3126659"/>
              <a:gd name="connsiteX1" fmla="*/ 4314865 w 5207023"/>
              <a:gd name="connsiteY1" fmla="*/ 560928 h 3126659"/>
              <a:gd name="connsiteX2" fmla="*/ 5207023 w 5207023"/>
              <a:gd name="connsiteY2" fmla="*/ 454168 h 3126659"/>
              <a:gd name="connsiteX3" fmla="*/ 5207023 w 5207023"/>
              <a:gd name="connsiteY3" fmla="*/ 3126659 h 3126659"/>
              <a:gd name="connsiteX4" fmla="*/ 1161329 w 5207023"/>
              <a:gd name="connsiteY4" fmla="*/ 3126659 h 3126659"/>
              <a:gd name="connsiteX5" fmla="*/ 0 w 5207023"/>
              <a:gd name="connsiteY5" fmla="*/ 2811560 h 3126659"/>
              <a:gd name="connsiteX6" fmla="*/ 631041 w 5207023"/>
              <a:gd name="connsiteY6" fmla="*/ 2147836 h 3126659"/>
              <a:gd name="connsiteX7" fmla="*/ 0 w 5207023"/>
              <a:gd name="connsiteY7" fmla="*/ 1484111 h 3126659"/>
              <a:gd name="connsiteX8" fmla="*/ 1168494 w 5207023"/>
              <a:gd name="connsiteY8" fmla="*/ 1167068 h 3126659"/>
              <a:gd name="connsiteX9" fmla="*/ 1315949 w 5207023"/>
              <a:gd name="connsiteY9" fmla="*/ 410194 h 3126659"/>
              <a:gd name="connsiteX10" fmla="*/ 2575586 w 5207023"/>
              <a:gd name="connsiteY10" fmla="*/ 560928 h 3126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07023" h="3126659">
                <a:moveTo>
                  <a:pt x="3445225" y="0"/>
                </a:moveTo>
                <a:lnTo>
                  <a:pt x="4314865" y="560928"/>
                </a:lnTo>
                <a:lnTo>
                  <a:pt x="5207023" y="454168"/>
                </a:lnTo>
                <a:lnTo>
                  <a:pt x="5207023" y="3126659"/>
                </a:lnTo>
                <a:lnTo>
                  <a:pt x="1161329" y="3126659"/>
                </a:lnTo>
                <a:lnTo>
                  <a:pt x="0" y="2811560"/>
                </a:lnTo>
                <a:lnTo>
                  <a:pt x="631041" y="2147836"/>
                </a:lnTo>
                <a:lnTo>
                  <a:pt x="0" y="1484111"/>
                </a:lnTo>
                <a:lnTo>
                  <a:pt x="1168494" y="1167068"/>
                </a:lnTo>
                <a:lnTo>
                  <a:pt x="1315949" y="410194"/>
                </a:lnTo>
                <a:lnTo>
                  <a:pt x="2575586" y="560928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: 図形 29"/>
          <p:cNvSpPr/>
          <p:nvPr/>
        </p:nvSpPr>
        <p:spPr>
          <a:xfrm>
            <a:off x="8723442" y="3031327"/>
            <a:ext cx="758287" cy="467915"/>
          </a:xfrm>
          <a:custGeom>
            <a:avLst/>
            <a:gdLst>
              <a:gd name="connsiteX0" fmla="*/ 1621728 w 5066952"/>
              <a:gd name="connsiteY0" fmla="*/ 0 h 3126659"/>
              <a:gd name="connsiteX1" fmla="*/ 2491368 w 5066952"/>
              <a:gd name="connsiteY1" fmla="*/ 560928 h 3126659"/>
              <a:gd name="connsiteX2" fmla="*/ 3751004 w 5066952"/>
              <a:gd name="connsiteY2" fmla="*/ 410194 h 3126659"/>
              <a:gd name="connsiteX3" fmla="*/ 3898460 w 5066952"/>
              <a:gd name="connsiteY3" fmla="*/ 1167068 h 3126659"/>
              <a:gd name="connsiteX4" fmla="*/ 5066952 w 5066952"/>
              <a:gd name="connsiteY4" fmla="*/ 1484111 h 3126659"/>
              <a:gd name="connsiteX5" fmla="*/ 4435912 w 5066952"/>
              <a:gd name="connsiteY5" fmla="*/ 2147836 h 3126659"/>
              <a:gd name="connsiteX6" fmla="*/ 5066952 w 5066952"/>
              <a:gd name="connsiteY6" fmla="*/ 2811560 h 3126659"/>
              <a:gd name="connsiteX7" fmla="*/ 3905624 w 5066952"/>
              <a:gd name="connsiteY7" fmla="*/ 3126659 h 3126659"/>
              <a:gd name="connsiteX8" fmla="*/ 0 w 5066952"/>
              <a:gd name="connsiteY8" fmla="*/ 3126659 h 3126659"/>
              <a:gd name="connsiteX9" fmla="*/ 0 w 5066952"/>
              <a:gd name="connsiteY9" fmla="*/ 470930 h 3126659"/>
              <a:gd name="connsiteX10" fmla="*/ 752088 w 5066952"/>
              <a:gd name="connsiteY10" fmla="*/ 560928 h 3126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66952" h="3126659">
                <a:moveTo>
                  <a:pt x="1621728" y="0"/>
                </a:moveTo>
                <a:lnTo>
                  <a:pt x="2491368" y="560928"/>
                </a:lnTo>
                <a:lnTo>
                  <a:pt x="3751004" y="410194"/>
                </a:lnTo>
                <a:lnTo>
                  <a:pt x="3898460" y="1167068"/>
                </a:lnTo>
                <a:lnTo>
                  <a:pt x="5066952" y="1484111"/>
                </a:lnTo>
                <a:lnTo>
                  <a:pt x="4435912" y="2147836"/>
                </a:lnTo>
                <a:lnTo>
                  <a:pt x="5066952" y="2811560"/>
                </a:lnTo>
                <a:lnTo>
                  <a:pt x="3905624" y="3126659"/>
                </a:lnTo>
                <a:lnTo>
                  <a:pt x="0" y="3126659"/>
                </a:lnTo>
                <a:lnTo>
                  <a:pt x="0" y="470930"/>
                </a:lnTo>
                <a:lnTo>
                  <a:pt x="752088" y="560928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1" name="フリーフォーム: 図形 30"/>
          <p:cNvSpPr/>
          <p:nvPr/>
        </p:nvSpPr>
        <p:spPr>
          <a:xfrm>
            <a:off x="7906312" y="3552390"/>
            <a:ext cx="779249" cy="505260"/>
          </a:xfrm>
          <a:custGeom>
            <a:avLst/>
            <a:gdLst>
              <a:gd name="connsiteX0" fmla="*/ 1216732 w 5207023"/>
              <a:gd name="connsiteY0" fmla="*/ 0 h 3376202"/>
              <a:gd name="connsiteX1" fmla="*/ 5207023 w 5207023"/>
              <a:gd name="connsiteY1" fmla="*/ 0 h 3376202"/>
              <a:gd name="connsiteX2" fmla="*/ 5207023 w 5207023"/>
              <a:gd name="connsiteY2" fmla="*/ 2922034 h 3376202"/>
              <a:gd name="connsiteX3" fmla="*/ 4314865 w 5207023"/>
              <a:gd name="connsiteY3" fmla="*/ 2815274 h 3376202"/>
              <a:gd name="connsiteX4" fmla="*/ 3445225 w 5207023"/>
              <a:gd name="connsiteY4" fmla="*/ 3376202 h 3376202"/>
              <a:gd name="connsiteX5" fmla="*/ 2575586 w 5207023"/>
              <a:gd name="connsiteY5" fmla="*/ 2815274 h 3376202"/>
              <a:gd name="connsiteX6" fmla="*/ 1315949 w 5207023"/>
              <a:gd name="connsiteY6" fmla="*/ 2966008 h 3376202"/>
              <a:gd name="connsiteX7" fmla="*/ 1168494 w 5207023"/>
              <a:gd name="connsiteY7" fmla="*/ 2209134 h 3376202"/>
              <a:gd name="connsiteX8" fmla="*/ 0 w 5207023"/>
              <a:gd name="connsiteY8" fmla="*/ 1892091 h 3376202"/>
              <a:gd name="connsiteX9" fmla="*/ 631041 w 5207023"/>
              <a:gd name="connsiteY9" fmla="*/ 1228367 h 3376202"/>
              <a:gd name="connsiteX10" fmla="*/ 0 w 5207023"/>
              <a:gd name="connsiteY10" fmla="*/ 564642 h 3376202"/>
              <a:gd name="connsiteX11" fmla="*/ 1168494 w 5207023"/>
              <a:gd name="connsiteY11" fmla="*/ 247599 h 3376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7023" h="3376202">
                <a:moveTo>
                  <a:pt x="1216732" y="0"/>
                </a:moveTo>
                <a:lnTo>
                  <a:pt x="5207023" y="0"/>
                </a:lnTo>
                <a:lnTo>
                  <a:pt x="5207023" y="2922034"/>
                </a:lnTo>
                <a:lnTo>
                  <a:pt x="4314865" y="2815274"/>
                </a:lnTo>
                <a:lnTo>
                  <a:pt x="3445225" y="3376202"/>
                </a:lnTo>
                <a:lnTo>
                  <a:pt x="2575586" y="2815274"/>
                </a:lnTo>
                <a:lnTo>
                  <a:pt x="1315949" y="2966008"/>
                </a:lnTo>
                <a:lnTo>
                  <a:pt x="1168494" y="2209134"/>
                </a:lnTo>
                <a:lnTo>
                  <a:pt x="0" y="1892091"/>
                </a:lnTo>
                <a:lnTo>
                  <a:pt x="631041" y="1228367"/>
                </a:lnTo>
                <a:lnTo>
                  <a:pt x="0" y="564642"/>
                </a:lnTo>
                <a:lnTo>
                  <a:pt x="1168494" y="24759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: 図形 31"/>
          <p:cNvSpPr/>
          <p:nvPr/>
        </p:nvSpPr>
        <p:spPr>
          <a:xfrm>
            <a:off x="8723442" y="3552390"/>
            <a:ext cx="758287" cy="505260"/>
          </a:xfrm>
          <a:custGeom>
            <a:avLst/>
            <a:gdLst>
              <a:gd name="connsiteX0" fmla="*/ 0 w 5066952"/>
              <a:gd name="connsiteY0" fmla="*/ 0 h 3376202"/>
              <a:gd name="connsiteX1" fmla="*/ 3850222 w 5066952"/>
              <a:gd name="connsiteY1" fmla="*/ 0 h 3376202"/>
              <a:gd name="connsiteX2" fmla="*/ 3898460 w 5066952"/>
              <a:gd name="connsiteY2" fmla="*/ 247599 h 3376202"/>
              <a:gd name="connsiteX3" fmla="*/ 5066952 w 5066952"/>
              <a:gd name="connsiteY3" fmla="*/ 564642 h 3376202"/>
              <a:gd name="connsiteX4" fmla="*/ 4435912 w 5066952"/>
              <a:gd name="connsiteY4" fmla="*/ 1228367 h 3376202"/>
              <a:gd name="connsiteX5" fmla="*/ 5066952 w 5066952"/>
              <a:gd name="connsiteY5" fmla="*/ 1892091 h 3376202"/>
              <a:gd name="connsiteX6" fmla="*/ 3898460 w 5066952"/>
              <a:gd name="connsiteY6" fmla="*/ 2209134 h 3376202"/>
              <a:gd name="connsiteX7" fmla="*/ 3751004 w 5066952"/>
              <a:gd name="connsiteY7" fmla="*/ 2966008 h 3376202"/>
              <a:gd name="connsiteX8" fmla="*/ 2491368 w 5066952"/>
              <a:gd name="connsiteY8" fmla="*/ 2815274 h 3376202"/>
              <a:gd name="connsiteX9" fmla="*/ 1621728 w 5066952"/>
              <a:gd name="connsiteY9" fmla="*/ 3376202 h 3376202"/>
              <a:gd name="connsiteX10" fmla="*/ 752088 w 5066952"/>
              <a:gd name="connsiteY10" fmla="*/ 2815274 h 3376202"/>
              <a:gd name="connsiteX11" fmla="*/ 0 w 5066952"/>
              <a:gd name="connsiteY11" fmla="*/ 2905272 h 3376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66952" h="3376202">
                <a:moveTo>
                  <a:pt x="0" y="0"/>
                </a:moveTo>
                <a:lnTo>
                  <a:pt x="3850222" y="0"/>
                </a:lnTo>
                <a:lnTo>
                  <a:pt x="3898460" y="247599"/>
                </a:lnTo>
                <a:lnTo>
                  <a:pt x="5066952" y="564642"/>
                </a:lnTo>
                <a:lnTo>
                  <a:pt x="4435912" y="1228367"/>
                </a:lnTo>
                <a:lnTo>
                  <a:pt x="5066952" y="1892091"/>
                </a:lnTo>
                <a:lnTo>
                  <a:pt x="3898460" y="2209134"/>
                </a:lnTo>
                <a:lnTo>
                  <a:pt x="3751004" y="2966008"/>
                </a:lnTo>
                <a:lnTo>
                  <a:pt x="2491368" y="2815274"/>
                </a:lnTo>
                <a:lnTo>
                  <a:pt x="1621728" y="3376202"/>
                </a:lnTo>
                <a:lnTo>
                  <a:pt x="752088" y="2815274"/>
                </a:lnTo>
                <a:lnTo>
                  <a:pt x="0" y="290527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: 図形 33"/>
          <p:cNvSpPr/>
          <p:nvPr/>
        </p:nvSpPr>
        <p:spPr>
          <a:xfrm>
            <a:off x="6076691" y="3555634"/>
            <a:ext cx="756869" cy="442466"/>
          </a:xfrm>
          <a:custGeom>
            <a:avLst/>
            <a:gdLst>
              <a:gd name="connsiteX0" fmla="*/ 694632 w 4998321"/>
              <a:gd name="connsiteY0" fmla="*/ 0 h 2922025"/>
              <a:gd name="connsiteX1" fmla="*/ 4998321 w 4998321"/>
              <a:gd name="connsiteY1" fmla="*/ 0 h 2922025"/>
              <a:gd name="connsiteX2" fmla="*/ 4998321 w 4998321"/>
              <a:gd name="connsiteY2" fmla="*/ 2578793 h 2922025"/>
              <a:gd name="connsiteX3" fmla="*/ 4129167 w 4998321"/>
              <a:gd name="connsiteY3" fmla="*/ 2327993 h 2922025"/>
              <a:gd name="connsiteX4" fmla="*/ 3457933 w 4998321"/>
              <a:gd name="connsiteY4" fmla="*/ 2922025 h 2922025"/>
              <a:gd name="connsiteX5" fmla="*/ 2786697 w 4998321"/>
              <a:gd name="connsiteY5" fmla="*/ 2327993 h 2922025"/>
              <a:gd name="connsiteX6" fmla="*/ 1728966 w 4998321"/>
              <a:gd name="connsiteY6" fmla="*/ 2633208 h 2922025"/>
              <a:gd name="connsiteX7" fmla="*/ 1624087 w 4998321"/>
              <a:gd name="connsiteY7" fmla="*/ 1909529 h 2922025"/>
              <a:gd name="connsiteX8" fmla="*/ 463275 w 4998321"/>
              <a:gd name="connsiteY8" fmla="*/ 1844145 h 2922025"/>
              <a:gd name="connsiteX9" fmla="*/ 952853 w 4998321"/>
              <a:gd name="connsiteY9" fmla="*/ 1184728 h 2922025"/>
              <a:gd name="connsiteX10" fmla="*/ 0 w 4998321"/>
              <a:gd name="connsiteY10" fmla="*/ 766264 h 2922025"/>
              <a:gd name="connsiteX11" fmla="*/ 952853 w 4998321"/>
              <a:gd name="connsiteY11" fmla="*/ 347800 h 292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98321" h="2922025">
                <a:moveTo>
                  <a:pt x="694632" y="0"/>
                </a:moveTo>
                <a:lnTo>
                  <a:pt x="4998321" y="0"/>
                </a:lnTo>
                <a:lnTo>
                  <a:pt x="4998321" y="2578793"/>
                </a:lnTo>
                <a:lnTo>
                  <a:pt x="4129167" y="2327993"/>
                </a:lnTo>
                <a:lnTo>
                  <a:pt x="3457933" y="2922025"/>
                </a:lnTo>
                <a:lnTo>
                  <a:pt x="2786697" y="2327993"/>
                </a:lnTo>
                <a:lnTo>
                  <a:pt x="1728966" y="2633208"/>
                </a:lnTo>
                <a:lnTo>
                  <a:pt x="1624087" y="1909529"/>
                </a:lnTo>
                <a:lnTo>
                  <a:pt x="463275" y="1844145"/>
                </a:lnTo>
                <a:lnTo>
                  <a:pt x="952853" y="1184728"/>
                </a:lnTo>
                <a:lnTo>
                  <a:pt x="0" y="766264"/>
                </a:lnTo>
                <a:lnTo>
                  <a:pt x="952853" y="3478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フリーフォーム: 図形 34"/>
          <p:cNvSpPr/>
          <p:nvPr/>
        </p:nvSpPr>
        <p:spPr>
          <a:xfrm>
            <a:off x="6867974" y="3555634"/>
            <a:ext cx="740320" cy="442466"/>
          </a:xfrm>
          <a:custGeom>
            <a:avLst/>
            <a:gdLst>
              <a:gd name="connsiteX0" fmla="*/ 0 w 4889036"/>
              <a:gd name="connsiteY0" fmla="*/ 0 h 2922025"/>
              <a:gd name="connsiteX1" fmla="*/ 4194404 w 4889036"/>
              <a:gd name="connsiteY1" fmla="*/ 0 h 2922025"/>
              <a:gd name="connsiteX2" fmla="*/ 3936184 w 4889036"/>
              <a:gd name="connsiteY2" fmla="*/ 347800 h 2922025"/>
              <a:gd name="connsiteX3" fmla="*/ 4889036 w 4889036"/>
              <a:gd name="connsiteY3" fmla="*/ 766264 h 2922025"/>
              <a:gd name="connsiteX4" fmla="*/ 3936184 w 4889036"/>
              <a:gd name="connsiteY4" fmla="*/ 1184728 h 2922025"/>
              <a:gd name="connsiteX5" fmla="*/ 4425760 w 4889036"/>
              <a:gd name="connsiteY5" fmla="*/ 1844145 h 2922025"/>
              <a:gd name="connsiteX6" fmla="*/ 3264948 w 4889036"/>
              <a:gd name="connsiteY6" fmla="*/ 1909529 h 2922025"/>
              <a:gd name="connsiteX7" fmla="*/ 3160070 w 4889036"/>
              <a:gd name="connsiteY7" fmla="*/ 2633208 h 2922025"/>
              <a:gd name="connsiteX8" fmla="*/ 2102338 w 4889036"/>
              <a:gd name="connsiteY8" fmla="*/ 2327993 h 2922025"/>
              <a:gd name="connsiteX9" fmla="*/ 1431104 w 4889036"/>
              <a:gd name="connsiteY9" fmla="*/ 2922025 h 2922025"/>
              <a:gd name="connsiteX10" fmla="*/ 759868 w 4889036"/>
              <a:gd name="connsiteY10" fmla="*/ 2327993 h 2922025"/>
              <a:gd name="connsiteX11" fmla="*/ 0 w 4889036"/>
              <a:gd name="connsiteY11" fmla="*/ 2547258 h 292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89036" h="2922025">
                <a:moveTo>
                  <a:pt x="0" y="0"/>
                </a:moveTo>
                <a:lnTo>
                  <a:pt x="4194404" y="0"/>
                </a:lnTo>
                <a:lnTo>
                  <a:pt x="3936184" y="347800"/>
                </a:lnTo>
                <a:lnTo>
                  <a:pt x="4889036" y="766264"/>
                </a:lnTo>
                <a:lnTo>
                  <a:pt x="3936184" y="1184728"/>
                </a:lnTo>
                <a:lnTo>
                  <a:pt x="4425760" y="1844145"/>
                </a:lnTo>
                <a:lnTo>
                  <a:pt x="3264948" y="1909529"/>
                </a:lnTo>
                <a:lnTo>
                  <a:pt x="3160070" y="2633208"/>
                </a:lnTo>
                <a:lnTo>
                  <a:pt x="2102338" y="2327993"/>
                </a:lnTo>
                <a:lnTo>
                  <a:pt x="1431104" y="2922025"/>
                </a:lnTo>
                <a:lnTo>
                  <a:pt x="759868" y="2327993"/>
                </a:lnTo>
                <a:lnTo>
                  <a:pt x="0" y="2547258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: 図形 35"/>
          <p:cNvSpPr/>
          <p:nvPr/>
        </p:nvSpPr>
        <p:spPr>
          <a:xfrm>
            <a:off x="6076691" y="3089649"/>
            <a:ext cx="756869" cy="428465"/>
          </a:xfrm>
          <a:custGeom>
            <a:avLst/>
            <a:gdLst>
              <a:gd name="connsiteX0" fmla="*/ 3457933 w 4998321"/>
              <a:gd name="connsiteY0" fmla="*/ 0 h 2829562"/>
              <a:gd name="connsiteX1" fmla="*/ 4129167 w 4998321"/>
              <a:gd name="connsiteY1" fmla="*/ 594032 h 2829562"/>
              <a:gd name="connsiteX2" fmla="*/ 4998321 w 4998321"/>
              <a:gd name="connsiteY2" fmla="*/ 343232 h 2829562"/>
              <a:gd name="connsiteX3" fmla="*/ 4998321 w 4998321"/>
              <a:gd name="connsiteY3" fmla="*/ 2829562 h 2829562"/>
              <a:gd name="connsiteX4" fmla="*/ 763281 w 4998321"/>
              <a:gd name="connsiteY4" fmla="*/ 2829562 h 2829562"/>
              <a:gd name="connsiteX5" fmla="*/ 952853 w 4998321"/>
              <a:gd name="connsiteY5" fmla="*/ 2574226 h 2829562"/>
              <a:gd name="connsiteX6" fmla="*/ 0 w 4998321"/>
              <a:gd name="connsiteY6" fmla="*/ 2155761 h 2829562"/>
              <a:gd name="connsiteX7" fmla="*/ 952853 w 4998321"/>
              <a:gd name="connsiteY7" fmla="*/ 1737297 h 2829562"/>
              <a:gd name="connsiteX8" fmla="*/ 463275 w 4998321"/>
              <a:gd name="connsiteY8" fmla="*/ 1077881 h 2829562"/>
              <a:gd name="connsiteX9" fmla="*/ 1624087 w 4998321"/>
              <a:gd name="connsiteY9" fmla="*/ 1012496 h 2829562"/>
              <a:gd name="connsiteX10" fmla="*/ 1728966 w 4998321"/>
              <a:gd name="connsiteY10" fmla="*/ 288817 h 2829562"/>
              <a:gd name="connsiteX11" fmla="*/ 2786697 w 4998321"/>
              <a:gd name="connsiteY11" fmla="*/ 594032 h 2829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98321" h="2829562">
                <a:moveTo>
                  <a:pt x="3457933" y="0"/>
                </a:moveTo>
                <a:lnTo>
                  <a:pt x="4129167" y="594032"/>
                </a:lnTo>
                <a:lnTo>
                  <a:pt x="4998321" y="343232"/>
                </a:lnTo>
                <a:lnTo>
                  <a:pt x="4998321" y="2829562"/>
                </a:lnTo>
                <a:lnTo>
                  <a:pt x="763281" y="2829562"/>
                </a:lnTo>
                <a:lnTo>
                  <a:pt x="952853" y="2574226"/>
                </a:lnTo>
                <a:lnTo>
                  <a:pt x="0" y="2155761"/>
                </a:lnTo>
                <a:lnTo>
                  <a:pt x="952853" y="1737297"/>
                </a:lnTo>
                <a:lnTo>
                  <a:pt x="463275" y="1077881"/>
                </a:lnTo>
                <a:lnTo>
                  <a:pt x="1624087" y="1012496"/>
                </a:lnTo>
                <a:lnTo>
                  <a:pt x="1728966" y="288817"/>
                </a:lnTo>
                <a:lnTo>
                  <a:pt x="2786697" y="59403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: 図形 36"/>
          <p:cNvSpPr/>
          <p:nvPr/>
        </p:nvSpPr>
        <p:spPr>
          <a:xfrm>
            <a:off x="6867974" y="3089649"/>
            <a:ext cx="740320" cy="428465"/>
          </a:xfrm>
          <a:custGeom>
            <a:avLst/>
            <a:gdLst>
              <a:gd name="connsiteX0" fmla="*/ 1431104 w 4889036"/>
              <a:gd name="connsiteY0" fmla="*/ 0 h 2829562"/>
              <a:gd name="connsiteX1" fmla="*/ 2102338 w 4889036"/>
              <a:gd name="connsiteY1" fmla="*/ 594032 h 2829562"/>
              <a:gd name="connsiteX2" fmla="*/ 3160070 w 4889036"/>
              <a:gd name="connsiteY2" fmla="*/ 288817 h 2829562"/>
              <a:gd name="connsiteX3" fmla="*/ 3264948 w 4889036"/>
              <a:gd name="connsiteY3" fmla="*/ 1012496 h 2829562"/>
              <a:gd name="connsiteX4" fmla="*/ 4425760 w 4889036"/>
              <a:gd name="connsiteY4" fmla="*/ 1077881 h 2829562"/>
              <a:gd name="connsiteX5" fmla="*/ 3936184 w 4889036"/>
              <a:gd name="connsiteY5" fmla="*/ 1737297 h 2829562"/>
              <a:gd name="connsiteX6" fmla="*/ 4889036 w 4889036"/>
              <a:gd name="connsiteY6" fmla="*/ 2155761 h 2829562"/>
              <a:gd name="connsiteX7" fmla="*/ 3936184 w 4889036"/>
              <a:gd name="connsiteY7" fmla="*/ 2574226 h 2829562"/>
              <a:gd name="connsiteX8" fmla="*/ 4125756 w 4889036"/>
              <a:gd name="connsiteY8" fmla="*/ 2829562 h 2829562"/>
              <a:gd name="connsiteX9" fmla="*/ 0 w 4889036"/>
              <a:gd name="connsiteY9" fmla="*/ 2829562 h 2829562"/>
              <a:gd name="connsiteX10" fmla="*/ 0 w 4889036"/>
              <a:gd name="connsiteY10" fmla="*/ 374768 h 2829562"/>
              <a:gd name="connsiteX11" fmla="*/ 759868 w 4889036"/>
              <a:gd name="connsiteY11" fmla="*/ 594032 h 2829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89036" h="2829562">
                <a:moveTo>
                  <a:pt x="1431104" y="0"/>
                </a:moveTo>
                <a:lnTo>
                  <a:pt x="2102338" y="594032"/>
                </a:lnTo>
                <a:lnTo>
                  <a:pt x="3160070" y="288817"/>
                </a:lnTo>
                <a:lnTo>
                  <a:pt x="3264948" y="1012496"/>
                </a:lnTo>
                <a:lnTo>
                  <a:pt x="4425760" y="1077881"/>
                </a:lnTo>
                <a:lnTo>
                  <a:pt x="3936184" y="1737297"/>
                </a:lnTo>
                <a:lnTo>
                  <a:pt x="4889036" y="2155761"/>
                </a:lnTo>
                <a:lnTo>
                  <a:pt x="3936184" y="2574226"/>
                </a:lnTo>
                <a:lnTo>
                  <a:pt x="4125756" y="2829562"/>
                </a:lnTo>
                <a:lnTo>
                  <a:pt x="0" y="2829562"/>
                </a:lnTo>
                <a:lnTo>
                  <a:pt x="0" y="374768"/>
                </a:lnTo>
                <a:lnTo>
                  <a:pt x="759868" y="59403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/>
          <p:cNvSpPr/>
          <p:nvPr/>
        </p:nvSpPr>
        <p:spPr>
          <a:xfrm>
            <a:off x="1294600" y="3527102"/>
            <a:ext cx="789265" cy="486963"/>
          </a:xfrm>
          <a:custGeom>
            <a:avLst/>
            <a:gdLst>
              <a:gd name="connsiteX0" fmla="*/ 0 w 4763798"/>
              <a:gd name="connsiteY0" fmla="*/ 0 h 2939182"/>
              <a:gd name="connsiteX1" fmla="*/ 4081904 w 4763798"/>
              <a:gd name="connsiteY1" fmla="*/ 0 h 2939182"/>
              <a:gd name="connsiteX2" fmla="*/ 3810944 w 4763798"/>
              <a:gd name="connsiteY2" fmla="*/ 364957 h 2939182"/>
              <a:gd name="connsiteX3" fmla="*/ 4763798 w 4763798"/>
              <a:gd name="connsiteY3" fmla="*/ 783421 h 2939182"/>
              <a:gd name="connsiteX4" fmla="*/ 3810944 w 4763798"/>
              <a:gd name="connsiteY4" fmla="*/ 1201885 h 2939182"/>
              <a:gd name="connsiteX5" fmla="*/ 4300524 w 4763798"/>
              <a:gd name="connsiteY5" fmla="*/ 1861302 h 2939182"/>
              <a:gd name="connsiteX6" fmla="*/ 3139712 w 4763798"/>
              <a:gd name="connsiteY6" fmla="*/ 1926686 h 2939182"/>
              <a:gd name="connsiteX7" fmla="*/ 3034832 w 4763798"/>
              <a:gd name="connsiteY7" fmla="*/ 2650365 h 2939182"/>
              <a:gd name="connsiteX8" fmla="*/ 1977100 w 4763798"/>
              <a:gd name="connsiteY8" fmla="*/ 2345150 h 2939182"/>
              <a:gd name="connsiteX9" fmla="*/ 1305866 w 4763798"/>
              <a:gd name="connsiteY9" fmla="*/ 2939182 h 2939182"/>
              <a:gd name="connsiteX10" fmla="*/ 634632 w 4763798"/>
              <a:gd name="connsiteY10" fmla="*/ 2345150 h 2939182"/>
              <a:gd name="connsiteX11" fmla="*/ 0 w 4763798"/>
              <a:gd name="connsiteY11" fmla="*/ 2528277 h 2939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763798" h="2939182">
                <a:moveTo>
                  <a:pt x="0" y="0"/>
                </a:moveTo>
                <a:lnTo>
                  <a:pt x="4081904" y="0"/>
                </a:lnTo>
                <a:lnTo>
                  <a:pt x="3810944" y="364957"/>
                </a:lnTo>
                <a:lnTo>
                  <a:pt x="4763798" y="783421"/>
                </a:lnTo>
                <a:lnTo>
                  <a:pt x="3810944" y="1201885"/>
                </a:lnTo>
                <a:lnTo>
                  <a:pt x="4300524" y="1861302"/>
                </a:lnTo>
                <a:lnTo>
                  <a:pt x="3139712" y="1926686"/>
                </a:lnTo>
                <a:lnTo>
                  <a:pt x="3034832" y="2650365"/>
                </a:lnTo>
                <a:lnTo>
                  <a:pt x="1977100" y="2345150"/>
                </a:lnTo>
                <a:lnTo>
                  <a:pt x="1305866" y="2939182"/>
                </a:lnTo>
                <a:lnTo>
                  <a:pt x="634632" y="2345150"/>
                </a:lnTo>
                <a:lnTo>
                  <a:pt x="0" y="252827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: 図形 39"/>
          <p:cNvSpPr/>
          <p:nvPr/>
        </p:nvSpPr>
        <p:spPr>
          <a:xfrm>
            <a:off x="393395" y="3527102"/>
            <a:ext cx="830595" cy="486963"/>
          </a:xfrm>
          <a:custGeom>
            <a:avLst/>
            <a:gdLst>
              <a:gd name="connsiteX0" fmla="*/ 681894 w 5013254"/>
              <a:gd name="connsiteY0" fmla="*/ 0 h 2939182"/>
              <a:gd name="connsiteX1" fmla="*/ 5013254 w 5013254"/>
              <a:gd name="connsiteY1" fmla="*/ 0 h 2939182"/>
              <a:gd name="connsiteX2" fmla="*/ 5013254 w 5013254"/>
              <a:gd name="connsiteY2" fmla="*/ 2600259 h 2939182"/>
              <a:gd name="connsiteX3" fmla="*/ 4129166 w 5013254"/>
              <a:gd name="connsiteY3" fmla="*/ 2345150 h 2939182"/>
              <a:gd name="connsiteX4" fmla="*/ 3457934 w 5013254"/>
              <a:gd name="connsiteY4" fmla="*/ 2939182 h 2939182"/>
              <a:gd name="connsiteX5" fmla="*/ 2786698 w 5013254"/>
              <a:gd name="connsiteY5" fmla="*/ 2345150 h 2939182"/>
              <a:gd name="connsiteX6" fmla="*/ 1728966 w 5013254"/>
              <a:gd name="connsiteY6" fmla="*/ 2650365 h 2939182"/>
              <a:gd name="connsiteX7" fmla="*/ 1624087 w 5013254"/>
              <a:gd name="connsiteY7" fmla="*/ 1926686 h 2939182"/>
              <a:gd name="connsiteX8" fmla="*/ 463275 w 5013254"/>
              <a:gd name="connsiteY8" fmla="*/ 1861302 h 2939182"/>
              <a:gd name="connsiteX9" fmla="*/ 952853 w 5013254"/>
              <a:gd name="connsiteY9" fmla="*/ 1201885 h 2939182"/>
              <a:gd name="connsiteX10" fmla="*/ 0 w 5013254"/>
              <a:gd name="connsiteY10" fmla="*/ 783421 h 2939182"/>
              <a:gd name="connsiteX11" fmla="*/ 952853 w 5013254"/>
              <a:gd name="connsiteY11" fmla="*/ 364957 h 2939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13254" h="2939182">
                <a:moveTo>
                  <a:pt x="681894" y="0"/>
                </a:moveTo>
                <a:lnTo>
                  <a:pt x="5013254" y="0"/>
                </a:lnTo>
                <a:lnTo>
                  <a:pt x="5013254" y="2600259"/>
                </a:lnTo>
                <a:lnTo>
                  <a:pt x="4129166" y="2345150"/>
                </a:lnTo>
                <a:lnTo>
                  <a:pt x="3457934" y="2939182"/>
                </a:lnTo>
                <a:lnTo>
                  <a:pt x="2786698" y="2345150"/>
                </a:lnTo>
                <a:lnTo>
                  <a:pt x="1728966" y="2650365"/>
                </a:lnTo>
                <a:lnTo>
                  <a:pt x="1624087" y="1926686"/>
                </a:lnTo>
                <a:lnTo>
                  <a:pt x="463275" y="1861302"/>
                </a:lnTo>
                <a:lnTo>
                  <a:pt x="952853" y="1201885"/>
                </a:lnTo>
                <a:lnTo>
                  <a:pt x="0" y="783421"/>
                </a:lnTo>
                <a:lnTo>
                  <a:pt x="952853" y="36495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: 図形 40"/>
          <p:cNvSpPr/>
          <p:nvPr/>
        </p:nvSpPr>
        <p:spPr>
          <a:xfrm>
            <a:off x="1294600" y="2998956"/>
            <a:ext cx="789265" cy="475564"/>
          </a:xfrm>
          <a:custGeom>
            <a:avLst/>
            <a:gdLst>
              <a:gd name="connsiteX0" fmla="*/ 1305866 w 4763798"/>
              <a:gd name="connsiteY0" fmla="*/ 0 h 2870378"/>
              <a:gd name="connsiteX1" fmla="*/ 1977100 w 4763798"/>
              <a:gd name="connsiteY1" fmla="*/ 594032 h 2870378"/>
              <a:gd name="connsiteX2" fmla="*/ 3034832 w 4763798"/>
              <a:gd name="connsiteY2" fmla="*/ 288817 h 2870378"/>
              <a:gd name="connsiteX3" fmla="*/ 3139712 w 4763798"/>
              <a:gd name="connsiteY3" fmla="*/ 1012496 h 2870378"/>
              <a:gd name="connsiteX4" fmla="*/ 4300524 w 4763798"/>
              <a:gd name="connsiteY4" fmla="*/ 1077881 h 2870378"/>
              <a:gd name="connsiteX5" fmla="*/ 3810944 w 4763798"/>
              <a:gd name="connsiteY5" fmla="*/ 1737297 h 2870378"/>
              <a:gd name="connsiteX6" fmla="*/ 4763798 w 4763798"/>
              <a:gd name="connsiteY6" fmla="*/ 2155761 h 2870378"/>
              <a:gd name="connsiteX7" fmla="*/ 3810944 w 4763798"/>
              <a:gd name="connsiteY7" fmla="*/ 2574225 h 2870378"/>
              <a:gd name="connsiteX8" fmla="*/ 4030822 w 4763798"/>
              <a:gd name="connsiteY8" fmla="*/ 2870378 h 2870378"/>
              <a:gd name="connsiteX9" fmla="*/ 0 w 4763798"/>
              <a:gd name="connsiteY9" fmla="*/ 2870378 h 2870378"/>
              <a:gd name="connsiteX10" fmla="*/ 0 w 4763798"/>
              <a:gd name="connsiteY10" fmla="*/ 410905 h 2870378"/>
              <a:gd name="connsiteX11" fmla="*/ 634632 w 4763798"/>
              <a:gd name="connsiteY11" fmla="*/ 594032 h 2870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763798" h="2870378">
                <a:moveTo>
                  <a:pt x="1305866" y="0"/>
                </a:moveTo>
                <a:lnTo>
                  <a:pt x="1977100" y="594032"/>
                </a:lnTo>
                <a:lnTo>
                  <a:pt x="3034832" y="288817"/>
                </a:lnTo>
                <a:lnTo>
                  <a:pt x="3139712" y="1012496"/>
                </a:lnTo>
                <a:lnTo>
                  <a:pt x="4300524" y="1077881"/>
                </a:lnTo>
                <a:lnTo>
                  <a:pt x="3810944" y="1737297"/>
                </a:lnTo>
                <a:lnTo>
                  <a:pt x="4763798" y="2155761"/>
                </a:lnTo>
                <a:lnTo>
                  <a:pt x="3810944" y="2574225"/>
                </a:lnTo>
                <a:lnTo>
                  <a:pt x="4030822" y="2870378"/>
                </a:lnTo>
                <a:lnTo>
                  <a:pt x="0" y="2870378"/>
                </a:lnTo>
                <a:lnTo>
                  <a:pt x="0" y="410905"/>
                </a:lnTo>
                <a:lnTo>
                  <a:pt x="634632" y="59403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: 図形 41"/>
          <p:cNvSpPr/>
          <p:nvPr/>
        </p:nvSpPr>
        <p:spPr>
          <a:xfrm>
            <a:off x="393395" y="2998956"/>
            <a:ext cx="830595" cy="475564"/>
          </a:xfrm>
          <a:custGeom>
            <a:avLst/>
            <a:gdLst>
              <a:gd name="connsiteX0" fmla="*/ 3457934 w 5013254"/>
              <a:gd name="connsiteY0" fmla="*/ 0 h 2870378"/>
              <a:gd name="connsiteX1" fmla="*/ 4129166 w 5013254"/>
              <a:gd name="connsiteY1" fmla="*/ 594032 h 2870378"/>
              <a:gd name="connsiteX2" fmla="*/ 5013254 w 5013254"/>
              <a:gd name="connsiteY2" fmla="*/ 338923 h 2870378"/>
              <a:gd name="connsiteX3" fmla="*/ 5013254 w 5013254"/>
              <a:gd name="connsiteY3" fmla="*/ 2870378 h 2870378"/>
              <a:gd name="connsiteX4" fmla="*/ 732977 w 5013254"/>
              <a:gd name="connsiteY4" fmla="*/ 2870378 h 2870378"/>
              <a:gd name="connsiteX5" fmla="*/ 952853 w 5013254"/>
              <a:gd name="connsiteY5" fmla="*/ 2574225 h 2870378"/>
              <a:gd name="connsiteX6" fmla="*/ 0 w 5013254"/>
              <a:gd name="connsiteY6" fmla="*/ 2155761 h 2870378"/>
              <a:gd name="connsiteX7" fmla="*/ 952853 w 5013254"/>
              <a:gd name="connsiteY7" fmla="*/ 1737297 h 2870378"/>
              <a:gd name="connsiteX8" fmla="*/ 463275 w 5013254"/>
              <a:gd name="connsiteY8" fmla="*/ 1077881 h 2870378"/>
              <a:gd name="connsiteX9" fmla="*/ 1624087 w 5013254"/>
              <a:gd name="connsiteY9" fmla="*/ 1012496 h 2870378"/>
              <a:gd name="connsiteX10" fmla="*/ 1728966 w 5013254"/>
              <a:gd name="connsiteY10" fmla="*/ 288817 h 2870378"/>
              <a:gd name="connsiteX11" fmla="*/ 2786698 w 5013254"/>
              <a:gd name="connsiteY11" fmla="*/ 594032 h 2870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13254" h="2870378">
                <a:moveTo>
                  <a:pt x="3457934" y="0"/>
                </a:moveTo>
                <a:lnTo>
                  <a:pt x="4129166" y="594032"/>
                </a:lnTo>
                <a:lnTo>
                  <a:pt x="5013254" y="338923"/>
                </a:lnTo>
                <a:lnTo>
                  <a:pt x="5013254" y="2870378"/>
                </a:lnTo>
                <a:lnTo>
                  <a:pt x="732977" y="2870378"/>
                </a:lnTo>
                <a:lnTo>
                  <a:pt x="952853" y="2574225"/>
                </a:lnTo>
                <a:lnTo>
                  <a:pt x="0" y="2155761"/>
                </a:lnTo>
                <a:lnTo>
                  <a:pt x="952853" y="1737297"/>
                </a:lnTo>
                <a:lnTo>
                  <a:pt x="463275" y="1077881"/>
                </a:lnTo>
                <a:lnTo>
                  <a:pt x="1624087" y="1012496"/>
                </a:lnTo>
                <a:lnTo>
                  <a:pt x="1728966" y="288817"/>
                </a:lnTo>
                <a:lnTo>
                  <a:pt x="2786698" y="59403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: 図形 43"/>
          <p:cNvSpPr/>
          <p:nvPr/>
        </p:nvSpPr>
        <p:spPr>
          <a:xfrm>
            <a:off x="4981906" y="3494038"/>
            <a:ext cx="796232" cy="441855"/>
          </a:xfrm>
          <a:custGeom>
            <a:avLst/>
            <a:gdLst>
              <a:gd name="connsiteX0" fmla="*/ 0 w 5454584"/>
              <a:gd name="connsiteY0" fmla="*/ 0 h 3026931"/>
              <a:gd name="connsiteX1" fmla="*/ 4833714 w 5454584"/>
              <a:gd name="connsiteY1" fmla="*/ 0 h 3026931"/>
              <a:gd name="connsiteX2" fmla="*/ 4678476 w 5454584"/>
              <a:gd name="connsiteY2" fmla="*/ 189855 h 3026931"/>
              <a:gd name="connsiteX3" fmla="*/ 5337192 w 5454584"/>
              <a:gd name="connsiteY3" fmla="*/ 323195 h 3026931"/>
              <a:gd name="connsiteX4" fmla="*/ 4873658 w 5454584"/>
              <a:gd name="connsiteY4" fmla="*/ 643999 h 3026931"/>
              <a:gd name="connsiteX5" fmla="*/ 5454584 w 5454584"/>
              <a:gd name="connsiteY5" fmla="*/ 879096 h 3026931"/>
              <a:gd name="connsiteX6" fmla="*/ 4873658 w 5454584"/>
              <a:gd name="connsiteY6" fmla="*/ 1114192 h 3026931"/>
              <a:gd name="connsiteX7" fmla="*/ 5337192 w 5454584"/>
              <a:gd name="connsiteY7" fmla="*/ 1434996 h 3026931"/>
              <a:gd name="connsiteX8" fmla="*/ 4678476 w 5454584"/>
              <a:gd name="connsiteY8" fmla="*/ 1568336 h 3026931"/>
              <a:gd name="connsiteX9" fmla="*/ 4993012 w 5454584"/>
              <a:gd name="connsiteY9" fmla="*/ 1953013 h 3026931"/>
              <a:gd name="connsiteX10" fmla="*/ 4301372 w 5454584"/>
              <a:gd name="connsiteY10" fmla="*/ 1975526 h 3026931"/>
              <a:gd name="connsiteX11" fmla="*/ 4445502 w 5454584"/>
              <a:gd name="connsiteY11" fmla="*/ 2397845 h 3026931"/>
              <a:gd name="connsiteX12" fmla="*/ 3768086 w 5454584"/>
              <a:gd name="connsiteY12" fmla="*/ 2307989 h 3026931"/>
              <a:gd name="connsiteX13" fmla="*/ 3731974 w 5454584"/>
              <a:gd name="connsiteY13" fmla="*/ 2739176 h 3026931"/>
              <a:gd name="connsiteX14" fmla="*/ 3114936 w 5454584"/>
              <a:gd name="connsiteY14" fmla="*/ 2543086 h 3026931"/>
              <a:gd name="connsiteX15" fmla="*/ 2901052 w 5454584"/>
              <a:gd name="connsiteY15" fmla="*/ 2953745 h 3026931"/>
              <a:gd name="connsiteX16" fmla="*/ 2386468 w 5454584"/>
              <a:gd name="connsiteY16" fmla="*/ 2664767 h 3026931"/>
              <a:gd name="connsiteX17" fmla="*/ 2009364 w 5454584"/>
              <a:gd name="connsiteY17" fmla="*/ 3026931 h 3026931"/>
              <a:gd name="connsiteX18" fmla="*/ 1632260 w 5454584"/>
              <a:gd name="connsiteY18" fmla="*/ 2664767 h 3026931"/>
              <a:gd name="connsiteX19" fmla="*/ 1117676 w 5454584"/>
              <a:gd name="connsiteY19" fmla="*/ 2953745 h 3026931"/>
              <a:gd name="connsiteX20" fmla="*/ 903792 w 5454584"/>
              <a:gd name="connsiteY20" fmla="*/ 2543086 h 3026931"/>
              <a:gd name="connsiteX21" fmla="*/ 286754 w 5454584"/>
              <a:gd name="connsiteY21" fmla="*/ 2739176 h 3026931"/>
              <a:gd name="connsiteX22" fmla="*/ 250642 w 5454584"/>
              <a:gd name="connsiteY22" fmla="*/ 2307989 h 3026931"/>
              <a:gd name="connsiteX23" fmla="*/ 0 w 5454584"/>
              <a:gd name="connsiteY23" fmla="*/ 2341236 h 3026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454584" h="3026931">
                <a:moveTo>
                  <a:pt x="0" y="0"/>
                </a:moveTo>
                <a:lnTo>
                  <a:pt x="4833714" y="0"/>
                </a:lnTo>
                <a:lnTo>
                  <a:pt x="4678476" y="189855"/>
                </a:lnTo>
                <a:lnTo>
                  <a:pt x="5337192" y="323195"/>
                </a:lnTo>
                <a:lnTo>
                  <a:pt x="4873658" y="643999"/>
                </a:lnTo>
                <a:lnTo>
                  <a:pt x="5454584" y="879096"/>
                </a:lnTo>
                <a:lnTo>
                  <a:pt x="4873658" y="1114192"/>
                </a:lnTo>
                <a:lnTo>
                  <a:pt x="5337192" y="1434996"/>
                </a:lnTo>
                <a:lnTo>
                  <a:pt x="4678476" y="1568336"/>
                </a:lnTo>
                <a:lnTo>
                  <a:pt x="4993012" y="1953013"/>
                </a:lnTo>
                <a:lnTo>
                  <a:pt x="4301372" y="1975526"/>
                </a:lnTo>
                <a:lnTo>
                  <a:pt x="4445502" y="2397845"/>
                </a:lnTo>
                <a:lnTo>
                  <a:pt x="3768086" y="2307989"/>
                </a:lnTo>
                <a:lnTo>
                  <a:pt x="3731974" y="2739176"/>
                </a:lnTo>
                <a:lnTo>
                  <a:pt x="3114936" y="2543086"/>
                </a:lnTo>
                <a:lnTo>
                  <a:pt x="2901052" y="2953745"/>
                </a:lnTo>
                <a:lnTo>
                  <a:pt x="2386468" y="2664767"/>
                </a:lnTo>
                <a:lnTo>
                  <a:pt x="2009364" y="3026931"/>
                </a:lnTo>
                <a:lnTo>
                  <a:pt x="1632260" y="2664767"/>
                </a:lnTo>
                <a:lnTo>
                  <a:pt x="1117676" y="2953745"/>
                </a:lnTo>
                <a:lnTo>
                  <a:pt x="903792" y="2543086"/>
                </a:lnTo>
                <a:lnTo>
                  <a:pt x="286754" y="2739176"/>
                </a:lnTo>
                <a:lnTo>
                  <a:pt x="250642" y="2307989"/>
                </a:lnTo>
                <a:lnTo>
                  <a:pt x="0" y="234123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: 図形 44"/>
          <p:cNvSpPr/>
          <p:nvPr/>
        </p:nvSpPr>
        <p:spPr>
          <a:xfrm>
            <a:off x="4159847" y="3494038"/>
            <a:ext cx="788884" cy="441855"/>
          </a:xfrm>
          <a:custGeom>
            <a:avLst/>
            <a:gdLst>
              <a:gd name="connsiteX0" fmla="*/ 620871 w 5404246"/>
              <a:gd name="connsiteY0" fmla="*/ 0 h 3026931"/>
              <a:gd name="connsiteX1" fmla="*/ 5404246 w 5404246"/>
              <a:gd name="connsiteY1" fmla="*/ 0 h 3026931"/>
              <a:gd name="connsiteX2" fmla="*/ 5404246 w 5404246"/>
              <a:gd name="connsiteY2" fmla="*/ 2334559 h 3026931"/>
              <a:gd name="connsiteX3" fmla="*/ 5203942 w 5404246"/>
              <a:gd name="connsiteY3" fmla="*/ 2307989 h 3026931"/>
              <a:gd name="connsiteX4" fmla="*/ 5167830 w 5404246"/>
              <a:gd name="connsiteY4" fmla="*/ 2739176 h 3026931"/>
              <a:gd name="connsiteX5" fmla="*/ 4550792 w 5404246"/>
              <a:gd name="connsiteY5" fmla="*/ 2543086 h 3026931"/>
              <a:gd name="connsiteX6" fmla="*/ 4336908 w 5404246"/>
              <a:gd name="connsiteY6" fmla="*/ 2953745 h 3026931"/>
              <a:gd name="connsiteX7" fmla="*/ 3822324 w 5404246"/>
              <a:gd name="connsiteY7" fmla="*/ 2664767 h 3026931"/>
              <a:gd name="connsiteX8" fmla="*/ 3445220 w 5404246"/>
              <a:gd name="connsiteY8" fmla="*/ 3026931 h 3026931"/>
              <a:gd name="connsiteX9" fmla="*/ 3068116 w 5404246"/>
              <a:gd name="connsiteY9" fmla="*/ 2664767 h 3026931"/>
              <a:gd name="connsiteX10" fmla="*/ 2553532 w 5404246"/>
              <a:gd name="connsiteY10" fmla="*/ 2953745 h 3026931"/>
              <a:gd name="connsiteX11" fmla="*/ 2339648 w 5404246"/>
              <a:gd name="connsiteY11" fmla="*/ 2543086 h 3026931"/>
              <a:gd name="connsiteX12" fmla="*/ 1722610 w 5404246"/>
              <a:gd name="connsiteY12" fmla="*/ 2739176 h 3026931"/>
              <a:gd name="connsiteX13" fmla="*/ 1686498 w 5404246"/>
              <a:gd name="connsiteY13" fmla="*/ 2307989 h 3026931"/>
              <a:gd name="connsiteX14" fmla="*/ 1009082 w 5404246"/>
              <a:gd name="connsiteY14" fmla="*/ 2397845 h 3026931"/>
              <a:gd name="connsiteX15" fmla="*/ 1153212 w 5404246"/>
              <a:gd name="connsiteY15" fmla="*/ 1975526 h 3026931"/>
              <a:gd name="connsiteX16" fmla="*/ 461572 w 5404246"/>
              <a:gd name="connsiteY16" fmla="*/ 1953013 h 3026931"/>
              <a:gd name="connsiteX17" fmla="*/ 776109 w 5404246"/>
              <a:gd name="connsiteY17" fmla="*/ 1568336 h 3026931"/>
              <a:gd name="connsiteX18" fmla="*/ 117393 w 5404246"/>
              <a:gd name="connsiteY18" fmla="*/ 1434996 h 3026931"/>
              <a:gd name="connsiteX19" fmla="*/ 580926 w 5404246"/>
              <a:gd name="connsiteY19" fmla="*/ 1114192 h 3026931"/>
              <a:gd name="connsiteX20" fmla="*/ 0 w 5404246"/>
              <a:gd name="connsiteY20" fmla="*/ 879096 h 3026931"/>
              <a:gd name="connsiteX21" fmla="*/ 580926 w 5404246"/>
              <a:gd name="connsiteY21" fmla="*/ 643999 h 3026931"/>
              <a:gd name="connsiteX22" fmla="*/ 117393 w 5404246"/>
              <a:gd name="connsiteY22" fmla="*/ 323195 h 3026931"/>
              <a:gd name="connsiteX23" fmla="*/ 776109 w 5404246"/>
              <a:gd name="connsiteY23" fmla="*/ 189855 h 3026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404246" h="3026931">
                <a:moveTo>
                  <a:pt x="620871" y="0"/>
                </a:moveTo>
                <a:lnTo>
                  <a:pt x="5404246" y="0"/>
                </a:lnTo>
                <a:lnTo>
                  <a:pt x="5404246" y="2334559"/>
                </a:lnTo>
                <a:lnTo>
                  <a:pt x="5203942" y="2307989"/>
                </a:lnTo>
                <a:lnTo>
                  <a:pt x="5167830" y="2739176"/>
                </a:lnTo>
                <a:lnTo>
                  <a:pt x="4550792" y="2543086"/>
                </a:lnTo>
                <a:lnTo>
                  <a:pt x="4336908" y="2953745"/>
                </a:lnTo>
                <a:lnTo>
                  <a:pt x="3822324" y="2664767"/>
                </a:lnTo>
                <a:lnTo>
                  <a:pt x="3445220" y="3026931"/>
                </a:lnTo>
                <a:lnTo>
                  <a:pt x="3068116" y="2664767"/>
                </a:lnTo>
                <a:lnTo>
                  <a:pt x="2553532" y="2953745"/>
                </a:lnTo>
                <a:lnTo>
                  <a:pt x="2339648" y="2543086"/>
                </a:lnTo>
                <a:lnTo>
                  <a:pt x="1722610" y="2739176"/>
                </a:lnTo>
                <a:lnTo>
                  <a:pt x="1686498" y="2307989"/>
                </a:lnTo>
                <a:lnTo>
                  <a:pt x="1009082" y="2397845"/>
                </a:lnTo>
                <a:lnTo>
                  <a:pt x="1153212" y="1975526"/>
                </a:lnTo>
                <a:lnTo>
                  <a:pt x="461572" y="1953013"/>
                </a:lnTo>
                <a:lnTo>
                  <a:pt x="776109" y="1568336"/>
                </a:lnTo>
                <a:lnTo>
                  <a:pt x="117393" y="1434996"/>
                </a:lnTo>
                <a:lnTo>
                  <a:pt x="580926" y="1114192"/>
                </a:lnTo>
                <a:lnTo>
                  <a:pt x="0" y="879096"/>
                </a:lnTo>
                <a:lnTo>
                  <a:pt x="580926" y="643999"/>
                </a:lnTo>
                <a:lnTo>
                  <a:pt x="117393" y="323195"/>
                </a:lnTo>
                <a:lnTo>
                  <a:pt x="776109" y="189855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/>
          <p:cNvSpPr/>
          <p:nvPr/>
        </p:nvSpPr>
        <p:spPr>
          <a:xfrm>
            <a:off x="4981906" y="3031327"/>
            <a:ext cx="796232" cy="413256"/>
          </a:xfrm>
          <a:custGeom>
            <a:avLst/>
            <a:gdLst>
              <a:gd name="connsiteX0" fmla="*/ 2009364 w 5454584"/>
              <a:gd name="connsiteY0" fmla="*/ 0 h 2831015"/>
              <a:gd name="connsiteX1" fmla="*/ 2386468 w 5454584"/>
              <a:gd name="connsiteY1" fmla="*/ 362164 h 2831015"/>
              <a:gd name="connsiteX2" fmla="*/ 2901052 w 5454584"/>
              <a:gd name="connsiteY2" fmla="*/ 73186 h 2831015"/>
              <a:gd name="connsiteX3" fmla="*/ 3114936 w 5454584"/>
              <a:gd name="connsiteY3" fmla="*/ 483845 h 2831015"/>
              <a:gd name="connsiteX4" fmla="*/ 3731974 w 5454584"/>
              <a:gd name="connsiteY4" fmla="*/ 287755 h 2831015"/>
              <a:gd name="connsiteX5" fmla="*/ 3768086 w 5454584"/>
              <a:gd name="connsiteY5" fmla="*/ 718942 h 2831015"/>
              <a:gd name="connsiteX6" fmla="*/ 4445502 w 5454584"/>
              <a:gd name="connsiteY6" fmla="*/ 629086 h 2831015"/>
              <a:gd name="connsiteX7" fmla="*/ 4301372 w 5454584"/>
              <a:gd name="connsiteY7" fmla="*/ 1051405 h 2831015"/>
              <a:gd name="connsiteX8" fmla="*/ 4993012 w 5454584"/>
              <a:gd name="connsiteY8" fmla="*/ 1073918 h 2831015"/>
              <a:gd name="connsiteX9" fmla="*/ 4678476 w 5454584"/>
              <a:gd name="connsiteY9" fmla="*/ 1458595 h 2831015"/>
              <a:gd name="connsiteX10" fmla="*/ 5337192 w 5454584"/>
              <a:gd name="connsiteY10" fmla="*/ 1591935 h 2831015"/>
              <a:gd name="connsiteX11" fmla="*/ 4873658 w 5454584"/>
              <a:gd name="connsiteY11" fmla="*/ 1912739 h 2831015"/>
              <a:gd name="connsiteX12" fmla="*/ 5454584 w 5454584"/>
              <a:gd name="connsiteY12" fmla="*/ 2147836 h 2831015"/>
              <a:gd name="connsiteX13" fmla="*/ 4873658 w 5454584"/>
              <a:gd name="connsiteY13" fmla="*/ 2382932 h 2831015"/>
              <a:gd name="connsiteX14" fmla="*/ 5337192 w 5454584"/>
              <a:gd name="connsiteY14" fmla="*/ 2703736 h 2831015"/>
              <a:gd name="connsiteX15" fmla="*/ 4708418 w 5454584"/>
              <a:gd name="connsiteY15" fmla="*/ 2831015 h 2831015"/>
              <a:gd name="connsiteX16" fmla="*/ 0 w 5454584"/>
              <a:gd name="connsiteY16" fmla="*/ 2831015 h 2831015"/>
              <a:gd name="connsiteX17" fmla="*/ 0 w 5454584"/>
              <a:gd name="connsiteY17" fmla="*/ 685696 h 2831015"/>
              <a:gd name="connsiteX18" fmla="*/ 250642 w 5454584"/>
              <a:gd name="connsiteY18" fmla="*/ 718942 h 2831015"/>
              <a:gd name="connsiteX19" fmla="*/ 286754 w 5454584"/>
              <a:gd name="connsiteY19" fmla="*/ 287755 h 2831015"/>
              <a:gd name="connsiteX20" fmla="*/ 903792 w 5454584"/>
              <a:gd name="connsiteY20" fmla="*/ 483845 h 2831015"/>
              <a:gd name="connsiteX21" fmla="*/ 1117676 w 5454584"/>
              <a:gd name="connsiteY21" fmla="*/ 73186 h 2831015"/>
              <a:gd name="connsiteX22" fmla="*/ 1632260 w 5454584"/>
              <a:gd name="connsiteY22" fmla="*/ 362164 h 283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454584" h="2831015">
                <a:moveTo>
                  <a:pt x="2009364" y="0"/>
                </a:moveTo>
                <a:lnTo>
                  <a:pt x="2386468" y="362164"/>
                </a:lnTo>
                <a:lnTo>
                  <a:pt x="2901052" y="73186"/>
                </a:lnTo>
                <a:lnTo>
                  <a:pt x="3114936" y="483845"/>
                </a:lnTo>
                <a:lnTo>
                  <a:pt x="3731974" y="287755"/>
                </a:lnTo>
                <a:lnTo>
                  <a:pt x="3768086" y="718942"/>
                </a:lnTo>
                <a:lnTo>
                  <a:pt x="4445502" y="629086"/>
                </a:lnTo>
                <a:lnTo>
                  <a:pt x="4301372" y="1051405"/>
                </a:lnTo>
                <a:lnTo>
                  <a:pt x="4993012" y="1073918"/>
                </a:lnTo>
                <a:lnTo>
                  <a:pt x="4678476" y="1458595"/>
                </a:lnTo>
                <a:lnTo>
                  <a:pt x="5337192" y="1591935"/>
                </a:lnTo>
                <a:lnTo>
                  <a:pt x="4873658" y="1912739"/>
                </a:lnTo>
                <a:lnTo>
                  <a:pt x="5454584" y="2147836"/>
                </a:lnTo>
                <a:lnTo>
                  <a:pt x="4873658" y="2382932"/>
                </a:lnTo>
                <a:lnTo>
                  <a:pt x="5337192" y="2703736"/>
                </a:lnTo>
                <a:lnTo>
                  <a:pt x="4708418" y="2831015"/>
                </a:lnTo>
                <a:lnTo>
                  <a:pt x="0" y="2831015"/>
                </a:lnTo>
                <a:lnTo>
                  <a:pt x="0" y="685696"/>
                </a:lnTo>
                <a:lnTo>
                  <a:pt x="250642" y="718942"/>
                </a:lnTo>
                <a:lnTo>
                  <a:pt x="286754" y="287755"/>
                </a:lnTo>
                <a:lnTo>
                  <a:pt x="903792" y="483845"/>
                </a:lnTo>
                <a:lnTo>
                  <a:pt x="1117676" y="73186"/>
                </a:lnTo>
                <a:lnTo>
                  <a:pt x="1632260" y="362164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: 図形 46"/>
          <p:cNvSpPr/>
          <p:nvPr/>
        </p:nvSpPr>
        <p:spPr>
          <a:xfrm>
            <a:off x="4159847" y="3031327"/>
            <a:ext cx="788884" cy="413256"/>
          </a:xfrm>
          <a:custGeom>
            <a:avLst/>
            <a:gdLst>
              <a:gd name="connsiteX0" fmla="*/ 3445220 w 5404246"/>
              <a:gd name="connsiteY0" fmla="*/ 0 h 2831015"/>
              <a:gd name="connsiteX1" fmla="*/ 3822324 w 5404246"/>
              <a:gd name="connsiteY1" fmla="*/ 362164 h 2831015"/>
              <a:gd name="connsiteX2" fmla="*/ 4336908 w 5404246"/>
              <a:gd name="connsiteY2" fmla="*/ 73186 h 2831015"/>
              <a:gd name="connsiteX3" fmla="*/ 4550792 w 5404246"/>
              <a:gd name="connsiteY3" fmla="*/ 483845 h 2831015"/>
              <a:gd name="connsiteX4" fmla="*/ 5167830 w 5404246"/>
              <a:gd name="connsiteY4" fmla="*/ 287755 h 2831015"/>
              <a:gd name="connsiteX5" fmla="*/ 5203942 w 5404246"/>
              <a:gd name="connsiteY5" fmla="*/ 718942 h 2831015"/>
              <a:gd name="connsiteX6" fmla="*/ 5404246 w 5404246"/>
              <a:gd name="connsiteY6" fmla="*/ 692373 h 2831015"/>
              <a:gd name="connsiteX7" fmla="*/ 5404246 w 5404246"/>
              <a:gd name="connsiteY7" fmla="*/ 2831015 h 2831015"/>
              <a:gd name="connsiteX8" fmla="*/ 746167 w 5404246"/>
              <a:gd name="connsiteY8" fmla="*/ 2831015 h 2831015"/>
              <a:gd name="connsiteX9" fmla="*/ 117393 w 5404246"/>
              <a:gd name="connsiteY9" fmla="*/ 2703736 h 2831015"/>
              <a:gd name="connsiteX10" fmla="*/ 580926 w 5404246"/>
              <a:gd name="connsiteY10" fmla="*/ 2382932 h 2831015"/>
              <a:gd name="connsiteX11" fmla="*/ 0 w 5404246"/>
              <a:gd name="connsiteY11" fmla="*/ 2147836 h 2831015"/>
              <a:gd name="connsiteX12" fmla="*/ 580926 w 5404246"/>
              <a:gd name="connsiteY12" fmla="*/ 1912739 h 2831015"/>
              <a:gd name="connsiteX13" fmla="*/ 117393 w 5404246"/>
              <a:gd name="connsiteY13" fmla="*/ 1591935 h 2831015"/>
              <a:gd name="connsiteX14" fmla="*/ 776109 w 5404246"/>
              <a:gd name="connsiteY14" fmla="*/ 1458595 h 2831015"/>
              <a:gd name="connsiteX15" fmla="*/ 461572 w 5404246"/>
              <a:gd name="connsiteY15" fmla="*/ 1073918 h 2831015"/>
              <a:gd name="connsiteX16" fmla="*/ 1153212 w 5404246"/>
              <a:gd name="connsiteY16" fmla="*/ 1051405 h 2831015"/>
              <a:gd name="connsiteX17" fmla="*/ 1009082 w 5404246"/>
              <a:gd name="connsiteY17" fmla="*/ 629086 h 2831015"/>
              <a:gd name="connsiteX18" fmla="*/ 1686498 w 5404246"/>
              <a:gd name="connsiteY18" fmla="*/ 718942 h 2831015"/>
              <a:gd name="connsiteX19" fmla="*/ 1722610 w 5404246"/>
              <a:gd name="connsiteY19" fmla="*/ 287755 h 2831015"/>
              <a:gd name="connsiteX20" fmla="*/ 2339648 w 5404246"/>
              <a:gd name="connsiteY20" fmla="*/ 483845 h 2831015"/>
              <a:gd name="connsiteX21" fmla="*/ 2553532 w 5404246"/>
              <a:gd name="connsiteY21" fmla="*/ 73186 h 2831015"/>
              <a:gd name="connsiteX22" fmla="*/ 3068116 w 5404246"/>
              <a:gd name="connsiteY22" fmla="*/ 362164 h 283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404246" h="2831015">
                <a:moveTo>
                  <a:pt x="3445220" y="0"/>
                </a:moveTo>
                <a:lnTo>
                  <a:pt x="3822324" y="362164"/>
                </a:lnTo>
                <a:lnTo>
                  <a:pt x="4336908" y="73186"/>
                </a:lnTo>
                <a:lnTo>
                  <a:pt x="4550792" y="483845"/>
                </a:lnTo>
                <a:lnTo>
                  <a:pt x="5167830" y="287755"/>
                </a:lnTo>
                <a:lnTo>
                  <a:pt x="5203942" y="718942"/>
                </a:lnTo>
                <a:lnTo>
                  <a:pt x="5404246" y="692373"/>
                </a:lnTo>
                <a:lnTo>
                  <a:pt x="5404246" y="2831015"/>
                </a:lnTo>
                <a:lnTo>
                  <a:pt x="746167" y="2831015"/>
                </a:lnTo>
                <a:lnTo>
                  <a:pt x="117393" y="2703736"/>
                </a:lnTo>
                <a:lnTo>
                  <a:pt x="580926" y="2382932"/>
                </a:lnTo>
                <a:lnTo>
                  <a:pt x="0" y="2147836"/>
                </a:lnTo>
                <a:lnTo>
                  <a:pt x="580926" y="1912739"/>
                </a:lnTo>
                <a:lnTo>
                  <a:pt x="117393" y="1591935"/>
                </a:lnTo>
                <a:lnTo>
                  <a:pt x="776109" y="1458595"/>
                </a:lnTo>
                <a:lnTo>
                  <a:pt x="461572" y="1073918"/>
                </a:lnTo>
                <a:lnTo>
                  <a:pt x="1153212" y="1051405"/>
                </a:lnTo>
                <a:lnTo>
                  <a:pt x="1009082" y="629086"/>
                </a:lnTo>
                <a:lnTo>
                  <a:pt x="1686498" y="718942"/>
                </a:lnTo>
                <a:lnTo>
                  <a:pt x="1722610" y="287755"/>
                </a:lnTo>
                <a:lnTo>
                  <a:pt x="2339648" y="483845"/>
                </a:lnTo>
                <a:lnTo>
                  <a:pt x="2553532" y="73186"/>
                </a:lnTo>
                <a:lnTo>
                  <a:pt x="3068116" y="362164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: 図形 48"/>
          <p:cNvSpPr/>
          <p:nvPr/>
        </p:nvSpPr>
        <p:spPr>
          <a:xfrm>
            <a:off x="401854" y="5045927"/>
            <a:ext cx="830941" cy="389303"/>
          </a:xfrm>
          <a:custGeom>
            <a:avLst/>
            <a:gdLst>
              <a:gd name="connsiteX0" fmla="*/ 3445225 w 5654391"/>
              <a:gd name="connsiteY0" fmla="*/ 0 h 2649130"/>
              <a:gd name="connsiteX1" fmla="*/ 4140883 w 5654391"/>
              <a:gd name="connsiteY1" fmla="*/ 878407 h 2649130"/>
              <a:gd name="connsiteX2" fmla="*/ 5574501 w 5654391"/>
              <a:gd name="connsiteY2" fmla="*/ 410194 h 2649130"/>
              <a:gd name="connsiteX3" fmla="*/ 5266469 w 5654391"/>
              <a:gd name="connsiteY3" fmla="*/ 1363282 h 2649130"/>
              <a:gd name="connsiteX4" fmla="*/ 5654391 w 5654391"/>
              <a:gd name="connsiteY4" fmla="*/ 1392145 h 2649130"/>
              <a:gd name="connsiteX5" fmla="*/ 5654391 w 5654391"/>
              <a:gd name="connsiteY5" fmla="*/ 2649130 h 2649130"/>
              <a:gd name="connsiteX6" fmla="*/ 292215 w 5654391"/>
              <a:gd name="connsiteY6" fmla="*/ 2649130 h 2649130"/>
              <a:gd name="connsiteX7" fmla="*/ 1194052 w 5654391"/>
              <a:gd name="connsiteY7" fmla="*/ 2147836 h 2649130"/>
              <a:gd name="connsiteX8" fmla="*/ 0 w 5654391"/>
              <a:gd name="connsiteY8" fmla="*/ 1484111 h 2649130"/>
              <a:gd name="connsiteX9" fmla="*/ 1623981 w 5654391"/>
              <a:gd name="connsiteY9" fmla="*/ 1363282 h 2649130"/>
              <a:gd name="connsiteX10" fmla="*/ 1315949 w 5654391"/>
              <a:gd name="connsiteY10" fmla="*/ 410194 h 2649130"/>
              <a:gd name="connsiteX11" fmla="*/ 2749567 w 5654391"/>
              <a:gd name="connsiteY11" fmla="*/ 878407 h 2649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54391" h="2649130">
                <a:moveTo>
                  <a:pt x="3445225" y="0"/>
                </a:moveTo>
                <a:lnTo>
                  <a:pt x="4140883" y="878407"/>
                </a:lnTo>
                <a:lnTo>
                  <a:pt x="5574501" y="410194"/>
                </a:lnTo>
                <a:lnTo>
                  <a:pt x="5266469" y="1363282"/>
                </a:lnTo>
                <a:lnTo>
                  <a:pt x="5654391" y="1392145"/>
                </a:lnTo>
                <a:lnTo>
                  <a:pt x="5654391" y="2649130"/>
                </a:lnTo>
                <a:lnTo>
                  <a:pt x="292215" y="2649130"/>
                </a:lnTo>
                <a:lnTo>
                  <a:pt x="1194052" y="2147836"/>
                </a:lnTo>
                <a:lnTo>
                  <a:pt x="0" y="1484111"/>
                </a:lnTo>
                <a:lnTo>
                  <a:pt x="1623981" y="1363282"/>
                </a:lnTo>
                <a:lnTo>
                  <a:pt x="1315949" y="410194"/>
                </a:lnTo>
                <a:lnTo>
                  <a:pt x="2749567" y="87840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0" name="フリーフォーム: 図形 49"/>
          <p:cNvSpPr/>
          <p:nvPr/>
        </p:nvSpPr>
        <p:spPr>
          <a:xfrm>
            <a:off x="1256643" y="5045927"/>
            <a:ext cx="736487" cy="389303"/>
          </a:xfrm>
          <a:custGeom>
            <a:avLst/>
            <a:gdLst>
              <a:gd name="connsiteX0" fmla="*/ 1566421 w 5011647"/>
              <a:gd name="connsiteY0" fmla="*/ 0 h 2649130"/>
              <a:gd name="connsiteX1" fmla="*/ 2262079 w 5011647"/>
              <a:gd name="connsiteY1" fmla="*/ 878407 h 2649130"/>
              <a:gd name="connsiteX2" fmla="*/ 3695697 w 5011647"/>
              <a:gd name="connsiteY2" fmla="*/ 410194 h 2649130"/>
              <a:gd name="connsiteX3" fmla="*/ 3387665 w 5011647"/>
              <a:gd name="connsiteY3" fmla="*/ 1363282 h 2649130"/>
              <a:gd name="connsiteX4" fmla="*/ 5011647 w 5011647"/>
              <a:gd name="connsiteY4" fmla="*/ 1484111 h 2649130"/>
              <a:gd name="connsiteX5" fmla="*/ 3817594 w 5011647"/>
              <a:gd name="connsiteY5" fmla="*/ 2147836 h 2649130"/>
              <a:gd name="connsiteX6" fmla="*/ 4719433 w 5011647"/>
              <a:gd name="connsiteY6" fmla="*/ 2649130 h 2649130"/>
              <a:gd name="connsiteX7" fmla="*/ 0 w 5011647"/>
              <a:gd name="connsiteY7" fmla="*/ 2649130 h 2649130"/>
              <a:gd name="connsiteX8" fmla="*/ 0 w 5011647"/>
              <a:gd name="connsiteY8" fmla="*/ 594020 h 2649130"/>
              <a:gd name="connsiteX9" fmla="*/ 870763 w 5011647"/>
              <a:gd name="connsiteY9" fmla="*/ 878407 h 2649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11647" h="2649130">
                <a:moveTo>
                  <a:pt x="1566421" y="0"/>
                </a:moveTo>
                <a:lnTo>
                  <a:pt x="2262079" y="878407"/>
                </a:lnTo>
                <a:lnTo>
                  <a:pt x="3695697" y="410194"/>
                </a:lnTo>
                <a:lnTo>
                  <a:pt x="3387665" y="1363282"/>
                </a:lnTo>
                <a:lnTo>
                  <a:pt x="5011647" y="1484111"/>
                </a:lnTo>
                <a:lnTo>
                  <a:pt x="3817594" y="2147836"/>
                </a:lnTo>
                <a:lnTo>
                  <a:pt x="4719433" y="2649130"/>
                </a:lnTo>
                <a:lnTo>
                  <a:pt x="0" y="2649130"/>
                </a:lnTo>
                <a:lnTo>
                  <a:pt x="0" y="594020"/>
                </a:lnTo>
                <a:lnTo>
                  <a:pt x="870763" y="87840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1" name="フリーフォーム: 図形 50"/>
          <p:cNvSpPr/>
          <p:nvPr/>
        </p:nvSpPr>
        <p:spPr>
          <a:xfrm>
            <a:off x="401854" y="5466649"/>
            <a:ext cx="830941" cy="404999"/>
          </a:xfrm>
          <a:custGeom>
            <a:avLst/>
            <a:gdLst>
              <a:gd name="connsiteX0" fmla="*/ 100069 w 5654391"/>
              <a:gd name="connsiteY0" fmla="*/ 0 h 2755936"/>
              <a:gd name="connsiteX1" fmla="*/ 5654391 w 5654391"/>
              <a:gd name="connsiteY1" fmla="*/ 0 h 2755936"/>
              <a:gd name="connsiteX2" fmla="*/ 5654391 w 5654391"/>
              <a:gd name="connsiteY2" fmla="*/ 1363792 h 2755936"/>
              <a:gd name="connsiteX3" fmla="*/ 5266469 w 5654391"/>
              <a:gd name="connsiteY3" fmla="*/ 1392654 h 2755936"/>
              <a:gd name="connsiteX4" fmla="*/ 5574501 w 5654391"/>
              <a:gd name="connsiteY4" fmla="*/ 2345742 h 2755936"/>
              <a:gd name="connsiteX5" fmla="*/ 4140883 w 5654391"/>
              <a:gd name="connsiteY5" fmla="*/ 1877530 h 2755936"/>
              <a:gd name="connsiteX6" fmla="*/ 3445225 w 5654391"/>
              <a:gd name="connsiteY6" fmla="*/ 2755936 h 2755936"/>
              <a:gd name="connsiteX7" fmla="*/ 2749567 w 5654391"/>
              <a:gd name="connsiteY7" fmla="*/ 1877530 h 2755936"/>
              <a:gd name="connsiteX8" fmla="*/ 1315949 w 5654391"/>
              <a:gd name="connsiteY8" fmla="*/ 2345742 h 2755936"/>
              <a:gd name="connsiteX9" fmla="*/ 1623981 w 5654391"/>
              <a:gd name="connsiteY9" fmla="*/ 1392654 h 2755936"/>
              <a:gd name="connsiteX10" fmla="*/ 0 w 5654391"/>
              <a:gd name="connsiteY10" fmla="*/ 1271826 h 2755936"/>
              <a:gd name="connsiteX11" fmla="*/ 1194052 w 5654391"/>
              <a:gd name="connsiteY11" fmla="*/ 608102 h 2755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54391" h="2755936">
                <a:moveTo>
                  <a:pt x="100069" y="0"/>
                </a:moveTo>
                <a:lnTo>
                  <a:pt x="5654391" y="0"/>
                </a:lnTo>
                <a:lnTo>
                  <a:pt x="5654391" y="1363792"/>
                </a:lnTo>
                <a:lnTo>
                  <a:pt x="5266469" y="1392654"/>
                </a:lnTo>
                <a:lnTo>
                  <a:pt x="5574501" y="2345742"/>
                </a:lnTo>
                <a:lnTo>
                  <a:pt x="4140883" y="1877530"/>
                </a:lnTo>
                <a:lnTo>
                  <a:pt x="3445225" y="2755936"/>
                </a:lnTo>
                <a:lnTo>
                  <a:pt x="2749567" y="1877530"/>
                </a:lnTo>
                <a:lnTo>
                  <a:pt x="1315949" y="2345742"/>
                </a:lnTo>
                <a:lnTo>
                  <a:pt x="1623981" y="1392654"/>
                </a:lnTo>
                <a:lnTo>
                  <a:pt x="0" y="1271826"/>
                </a:lnTo>
                <a:lnTo>
                  <a:pt x="1194052" y="60810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2" name="フリーフォーム: 図形 51"/>
          <p:cNvSpPr/>
          <p:nvPr/>
        </p:nvSpPr>
        <p:spPr>
          <a:xfrm>
            <a:off x="1256643" y="5466649"/>
            <a:ext cx="736487" cy="404999"/>
          </a:xfrm>
          <a:custGeom>
            <a:avLst/>
            <a:gdLst>
              <a:gd name="connsiteX0" fmla="*/ 0 w 5011647"/>
              <a:gd name="connsiteY0" fmla="*/ 0 h 2755936"/>
              <a:gd name="connsiteX1" fmla="*/ 4911579 w 5011647"/>
              <a:gd name="connsiteY1" fmla="*/ 0 h 2755936"/>
              <a:gd name="connsiteX2" fmla="*/ 3817594 w 5011647"/>
              <a:gd name="connsiteY2" fmla="*/ 608102 h 2755936"/>
              <a:gd name="connsiteX3" fmla="*/ 5011647 w 5011647"/>
              <a:gd name="connsiteY3" fmla="*/ 1271826 h 2755936"/>
              <a:gd name="connsiteX4" fmla="*/ 3387665 w 5011647"/>
              <a:gd name="connsiteY4" fmla="*/ 1392654 h 2755936"/>
              <a:gd name="connsiteX5" fmla="*/ 3695697 w 5011647"/>
              <a:gd name="connsiteY5" fmla="*/ 2345742 h 2755936"/>
              <a:gd name="connsiteX6" fmla="*/ 2262079 w 5011647"/>
              <a:gd name="connsiteY6" fmla="*/ 1877530 h 2755936"/>
              <a:gd name="connsiteX7" fmla="*/ 1566421 w 5011647"/>
              <a:gd name="connsiteY7" fmla="*/ 2755936 h 2755936"/>
              <a:gd name="connsiteX8" fmla="*/ 870763 w 5011647"/>
              <a:gd name="connsiteY8" fmla="*/ 1877530 h 2755936"/>
              <a:gd name="connsiteX9" fmla="*/ 0 w 5011647"/>
              <a:gd name="connsiteY9" fmla="*/ 2161916 h 2755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11647" h="2755936">
                <a:moveTo>
                  <a:pt x="0" y="0"/>
                </a:moveTo>
                <a:lnTo>
                  <a:pt x="4911579" y="0"/>
                </a:lnTo>
                <a:lnTo>
                  <a:pt x="3817594" y="608102"/>
                </a:lnTo>
                <a:lnTo>
                  <a:pt x="5011647" y="1271826"/>
                </a:lnTo>
                <a:lnTo>
                  <a:pt x="3387665" y="1392654"/>
                </a:lnTo>
                <a:lnTo>
                  <a:pt x="3695697" y="2345742"/>
                </a:lnTo>
                <a:lnTo>
                  <a:pt x="2262079" y="1877530"/>
                </a:lnTo>
                <a:lnTo>
                  <a:pt x="1566421" y="2755936"/>
                </a:lnTo>
                <a:lnTo>
                  <a:pt x="870763" y="1877530"/>
                </a:lnTo>
                <a:lnTo>
                  <a:pt x="0" y="216191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4" name="フリーフォーム: 図形 53"/>
          <p:cNvSpPr/>
          <p:nvPr/>
        </p:nvSpPr>
        <p:spPr>
          <a:xfrm>
            <a:off x="4185808" y="5078142"/>
            <a:ext cx="709905" cy="384191"/>
          </a:xfrm>
          <a:custGeom>
            <a:avLst/>
            <a:gdLst>
              <a:gd name="connsiteX0" fmla="*/ 3445220 w 4928772"/>
              <a:gd name="connsiteY0" fmla="*/ 0 h 2667384"/>
              <a:gd name="connsiteX1" fmla="*/ 3847354 w 4928772"/>
              <a:gd name="connsiteY1" fmla="*/ 887471 h 2667384"/>
              <a:gd name="connsiteX2" fmla="*/ 4763637 w 4928772"/>
              <a:gd name="connsiteY2" fmla="*/ 163493 h 2667384"/>
              <a:gd name="connsiteX3" fmla="*/ 4590403 w 4928772"/>
              <a:gd name="connsiteY3" fmla="*/ 1079355 h 2667384"/>
              <a:gd name="connsiteX4" fmla="*/ 4928772 w 4928772"/>
              <a:gd name="connsiteY4" fmla="*/ 961336 h 2667384"/>
              <a:gd name="connsiteX5" fmla="*/ 4928772 w 4928772"/>
              <a:gd name="connsiteY5" fmla="*/ 2667384 h 2667384"/>
              <a:gd name="connsiteX6" fmla="*/ 876986 w 4928772"/>
              <a:gd name="connsiteY6" fmla="*/ 2667384 h 2667384"/>
              <a:gd name="connsiteX7" fmla="*/ 1423542 w 4928772"/>
              <a:gd name="connsiteY7" fmla="*/ 2398536 h 2667384"/>
              <a:gd name="connsiteX8" fmla="*/ 0 w 4928772"/>
              <a:gd name="connsiteY8" fmla="*/ 2147836 h 2667384"/>
              <a:gd name="connsiteX9" fmla="*/ 1423542 w 4928772"/>
              <a:gd name="connsiteY9" fmla="*/ 1897135 h 2667384"/>
              <a:gd name="connsiteX10" fmla="*/ 262250 w 4928772"/>
              <a:gd name="connsiteY10" fmla="*/ 1325902 h 2667384"/>
              <a:gd name="connsiteX11" fmla="*/ 1731332 w 4928772"/>
              <a:gd name="connsiteY11" fmla="*/ 1433900 h 2667384"/>
              <a:gd name="connsiteX12" fmla="*/ 1009070 w 4928772"/>
              <a:gd name="connsiteY12" fmla="*/ 629080 h 2667384"/>
              <a:gd name="connsiteX13" fmla="*/ 2300037 w 4928772"/>
              <a:gd name="connsiteY13" fmla="*/ 1079355 h 2667384"/>
              <a:gd name="connsiteX14" fmla="*/ 2126803 w 4928772"/>
              <a:gd name="connsiteY14" fmla="*/ 163493 h 2667384"/>
              <a:gd name="connsiteX15" fmla="*/ 3043086 w 4928772"/>
              <a:gd name="connsiteY15" fmla="*/ 887471 h 2667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28772" h="2667384">
                <a:moveTo>
                  <a:pt x="3445220" y="0"/>
                </a:moveTo>
                <a:lnTo>
                  <a:pt x="3847354" y="887471"/>
                </a:lnTo>
                <a:lnTo>
                  <a:pt x="4763637" y="163493"/>
                </a:lnTo>
                <a:lnTo>
                  <a:pt x="4590403" y="1079355"/>
                </a:lnTo>
                <a:lnTo>
                  <a:pt x="4928772" y="961336"/>
                </a:lnTo>
                <a:lnTo>
                  <a:pt x="4928772" y="2667384"/>
                </a:lnTo>
                <a:lnTo>
                  <a:pt x="876986" y="2667384"/>
                </a:lnTo>
                <a:lnTo>
                  <a:pt x="1423542" y="2398536"/>
                </a:lnTo>
                <a:lnTo>
                  <a:pt x="0" y="2147836"/>
                </a:lnTo>
                <a:lnTo>
                  <a:pt x="1423542" y="1897135"/>
                </a:lnTo>
                <a:lnTo>
                  <a:pt x="262250" y="1325902"/>
                </a:lnTo>
                <a:lnTo>
                  <a:pt x="1731332" y="1433900"/>
                </a:lnTo>
                <a:lnTo>
                  <a:pt x="1009070" y="629080"/>
                </a:lnTo>
                <a:lnTo>
                  <a:pt x="2300037" y="1079355"/>
                </a:lnTo>
                <a:lnTo>
                  <a:pt x="2126803" y="163493"/>
                </a:lnTo>
                <a:lnTo>
                  <a:pt x="3043086" y="88747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5" name="フリーフォーム: 図形 54"/>
          <p:cNvSpPr/>
          <p:nvPr/>
        </p:nvSpPr>
        <p:spPr>
          <a:xfrm>
            <a:off x="4919087" y="5515330"/>
            <a:ext cx="772525" cy="402100"/>
          </a:xfrm>
          <a:custGeom>
            <a:avLst/>
            <a:gdLst>
              <a:gd name="connsiteX0" fmla="*/ 0 w 5363537"/>
              <a:gd name="connsiteY0" fmla="*/ 0 h 2791722"/>
              <a:gd name="connsiteX1" fmla="*/ 4356617 w 5363537"/>
              <a:gd name="connsiteY1" fmla="*/ 0 h 2791722"/>
              <a:gd name="connsiteX2" fmla="*/ 4005863 w 5363537"/>
              <a:gd name="connsiteY2" fmla="*/ 285121 h 2791722"/>
              <a:gd name="connsiteX3" fmla="*/ 5363537 w 5363537"/>
              <a:gd name="connsiteY3" fmla="*/ 635961 h 2791722"/>
              <a:gd name="connsiteX4" fmla="*/ 4005863 w 5363537"/>
              <a:gd name="connsiteY4" fmla="*/ 986801 h 2791722"/>
              <a:gd name="connsiteX5" fmla="*/ 4900262 w 5363537"/>
              <a:gd name="connsiteY5" fmla="*/ 1713842 h 2791722"/>
              <a:gd name="connsiteX6" fmla="*/ 3443101 w 5363537"/>
              <a:gd name="connsiteY6" fmla="*/ 1594474 h 2791722"/>
              <a:gd name="connsiteX7" fmla="*/ 3634571 w 5363537"/>
              <a:gd name="connsiteY7" fmla="*/ 2502905 h 2791722"/>
              <a:gd name="connsiteX8" fmla="*/ 2468367 w 5363537"/>
              <a:gd name="connsiteY8" fmla="*/ 1945315 h 2791722"/>
              <a:gd name="connsiteX9" fmla="*/ 1905605 w 5363537"/>
              <a:gd name="connsiteY9" fmla="*/ 2791722 h 2791722"/>
              <a:gd name="connsiteX10" fmla="*/ 1342842 w 5363537"/>
              <a:gd name="connsiteY10" fmla="*/ 1945315 h 2791722"/>
              <a:gd name="connsiteX11" fmla="*/ 176638 w 5363537"/>
              <a:gd name="connsiteY11" fmla="*/ 2502905 h 2791722"/>
              <a:gd name="connsiteX12" fmla="*/ 368108 w 5363537"/>
              <a:gd name="connsiteY12" fmla="*/ 1594474 h 2791722"/>
              <a:gd name="connsiteX13" fmla="*/ 0 w 5363537"/>
              <a:gd name="connsiteY13" fmla="*/ 1624629 h 2791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63537" h="2791722">
                <a:moveTo>
                  <a:pt x="0" y="0"/>
                </a:moveTo>
                <a:lnTo>
                  <a:pt x="4356617" y="0"/>
                </a:lnTo>
                <a:lnTo>
                  <a:pt x="4005863" y="285121"/>
                </a:lnTo>
                <a:lnTo>
                  <a:pt x="5363537" y="635961"/>
                </a:lnTo>
                <a:lnTo>
                  <a:pt x="4005863" y="986801"/>
                </a:lnTo>
                <a:lnTo>
                  <a:pt x="4900262" y="1713842"/>
                </a:lnTo>
                <a:lnTo>
                  <a:pt x="3443101" y="1594474"/>
                </a:lnTo>
                <a:lnTo>
                  <a:pt x="3634571" y="2502905"/>
                </a:lnTo>
                <a:lnTo>
                  <a:pt x="2468367" y="1945315"/>
                </a:lnTo>
                <a:lnTo>
                  <a:pt x="1905605" y="2791722"/>
                </a:lnTo>
                <a:lnTo>
                  <a:pt x="1342842" y="1945315"/>
                </a:lnTo>
                <a:lnTo>
                  <a:pt x="176638" y="2502905"/>
                </a:lnTo>
                <a:lnTo>
                  <a:pt x="368108" y="1594474"/>
                </a:lnTo>
                <a:lnTo>
                  <a:pt x="0" y="162462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6" name="フリーフォーム: 図形 55"/>
          <p:cNvSpPr/>
          <p:nvPr/>
        </p:nvSpPr>
        <p:spPr>
          <a:xfrm>
            <a:off x="4185808" y="5493127"/>
            <a:ext cx="709905" cy="394316"/>
          </a:xfrm>
          <a:custGeom>
            <a:avLst/>
            <a:gdLst>
              <a:gd name="connsiteX0" fmla="*/ 734074 w 4928772"/>
              <a:gd name="connsiteY0" fmla="*/ 0 h 2737682"/>
              <a:gd name="connsiteX1" fmla="*/ 4928772 w 4928772"/>
              <a:gd name="connsiteY1" fmla="*/ 0 h 2737682"/>
              <a:gd name="connsiteX2" fmla="*/ 4928772 w 4928772"/>
              <a:gd name="connsiteY2" fmla="*/ 1776348 h 2737682"/>
              <a:gd name="connsiteX3" fmla="*/ 4590403 w 4928772"/>
              <a:gd name="connsiteY3" fmla="*/ 1658328 h 2737682"/>
              <a:gd name="connsiteX4" fmla="*/ 4763637 w 4928772"/>
              <a:gd name="connsiteY4" fmla="*/ 2574188 h 2737682"/>
              <a:gd name="connsiteX5" fmla="*/ 3847354 w 4928772"/>
              <a:gd name="connsiteY5" fmla="*/ 1850212 h 2737682"/>
              <a:gd name="connsiteX6" fmla="*/ 3445220 w 4928772"/>
              <a:gd name="connsiteY6" fmla="*/ 2737682 h 2737682"/>
              <a:gd name="connsiteX7" fmla="*/ 3043086 w 4928772"/>
              <a:gd name="connsiteY7" fmla="*/ 1850212 h 2737682"/>
              <a:gd name="connsiteX8" fmla="*/ 2126803 w 4928772"/>
              <a:gd name="connsiteY8" fmla="*/ 2574188 h 2737682"/>
              <a:gd name="connsiteX9" fmla="*/ 2300037 w 4928772"/>
              <a:gd name="connsiteY9" fmla="*/ 1658328 h 2737682"/>
              <a:gd name="connsiteX10" fmla="*/ 1009070 w 4928772"/>
              <a:gd name="connsiteY10" fmla="*/ 2108602 h 2737682"/>
              <a:gd name="connsiteX11" fmla="*/ 1731332 w 4928772"/>
              <a:gd name="connsiteY11" fmla="*/ 1303782 h 2737682"/>
              <a:gd name="connsiteX12" fmla="*/ 262250 w 4928772"/>
              <a:gd name="connsiteY12" fmla="*/ 1411780 h 2737682"/>
              <a:gd name="connsiteX13" fmla="*/ 1423542 w 4928772"/>
              <a:gd name="connsiteY13" fmla="*/ 840548 h 2737682"/>
              <a:gd name="connsiteX14" fmla="*/ 0 w 4928772"/>
              <a:gd name="connsiteY14" fmla="*/ 589848 h 2737682"/>
              <a:gd name="connsiteX15" fmla="*/ 1423542 w 4928772"/>
              <a:gd name="connsiteY15" fmla="*/ 339146 h 2737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28772" h="2737682">
                <a:moveTo>
                  <a:pt x="734074" y="0"/>
                </a:moveTo>
                <a:lnTo>
                  <a:pt x="4928772" y="0"/>
                </a:lnTo>
                <a:lnTo>
                  <a:pt x="4928772" y="1776348"/>
                </a:lnTo>
                <a:lnTo>
                  <a:pt x="4590403" y="1658328"/>
                </a:lnTo>
                <a:lnTo>
                  <a:pt x="4763637" y="2574188"/>
                </a:lnTo>
                <a:lnTo>
                  <a:pt x="3847354" y="1850212"/>
                </a:lnTo>
                <a:lnTo>
                  <a:pt x="3445220" y="2737682"/>
                </a:lnTo>
                <a:lnTo>
                  <a:pt x="3043086" y="1850212"/>
                </a:lnTo>
                <a:lnTo>
                  <a:pt x="2126803" y="2574188"/>
                </a:lnTo>
                <a:lnTo>
                  <a:pt x="2300037" y="1658328"/>
                </a:lnTo>
                <a:lnTo>
                  <a:pt x="1009070" y="2108602"/>
                </a:lnTo>
                <a:lnTo>
                  <a:pt x="1731332" y="1303782"/>
                </a:lnTo>
                <a:lnTo>
                  <a:pt x="262250" y="1411780"/>
                </a:lnTo>
                <a:lnTo>
                  <a:pt x="1423542" y="840548"/>
                </a:lnTo>
                <a:lnTo>
                  <a:pt x="0" y="589848"/>
                </a:lnTo>
                <a:lnTo>
                  <a:pt x="1423542" y="33914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7" name="フリーフォーム: 図形 56"/>
          <p:cNvSpPr/>
          <p:nvPr/>
        </p:nvSpPr>
        <p:spPr>
          <a:xfrm>
            <a:off x="4919087" y="5087591"/>
            <a:ext cx="772525" cy="381130"/>
          </a:xfrm>
          <a:custGeom>
            <a:avLst/>
            <a:gdLst>
              <a:gd name="connsiteX0" fmla="*/ 1905605 w 5363537"/>
              <a:gd name="connsiteY0" fmla="*/ 0 h 2646134"/>
              <a:gd name="connsiteX1" fmla="*/ 2468367 w 5363537"/>
              <a:gd name="connsiteY1" fmla="*/ 846408 h 2646134"/>
              <a:gd name="connsiteX2" fmla="*/ 3634571 w 5363537"/>
              <a:gd name="connsiteY2" fmla="*/ 288816 h 2646134"/>
              <a:gd name="connsiteX3" fmla="*/ 3443101 w 5363537"/>
              <a:gd name="connsiteY3" fmla="*/ 1197248 h 2646134"/>
              <a:gd name="connsiteX4" fmla="*/ 4900262 w 5363537"/>
              <a:gd name="connsiteY4" fmla="*/ 1077880 h 2646134"/>
              <a:gd name="connsiteX5" fmla="*/ 4005863 w 5363537"/>
              <a:gd name="connsiteY5" fmla="*/ 1804920 h 2646134"/>
              <a:gd name="connsiteX6" fmla="*/ 5363537 w 5363537"/>
              <a:gd name="connsiteY6" fmla="*/ 2155760 h 2646134"/>
              <a:gd name="connsiteX7" fmla="*/ 4005863 w 5363537"/>
              <a:gd name="connsiteY7" fmla="*/ 2506600 h 2646134"/>
              <a:gd name="connsiteX8" fmla="*/ 4177516 w 5363537"/>
              <a:gd name="connsiteY8" fmla="*/ 2646134 h 2646134"/>
              <a:gd name="connsiteX9" fmla="*/ 0 w 5363537"/>
              <a:gd name="connsiteY9" fmla="*/ 2646134 h 2646134"/>
              <a:gd name="connsiteX10" fmla="*/ 0 w 5363537"/>
              <a:gd name="connsiteY10" fmla="*/ 1167094 h 2646134"/>
              <a:gd name="connsiteX11" fmla="*/ 368108 w 5363537"/>
              <a:gd name="connsiteY11" fmla="*/ 1197248 h 2646134"/>
              <a:gd name="connsiteX12" fmla="*/ 176638 w 5363537"/>
              <a:gd name="connsiteY12" fmla="*/ 288816 h 2646134"/>
              <a:gd name="connsiteX13" fmla="*/ 1342842 w 5363537"/>
              <a:gd name="connsiteY13" fmla="*/ 846408 h 2646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63537" h="2646134">
                <a:moveTo>
                  <a:pt x="1905605" y="0"/>
                </a:moveTo>
                <a:lnTo>
                  <a:pt x="2468367" y="846408"/>
                </a:lnTo>
                <a:lnTo>
                  <a:pt x="3634571" y="288816"/>
                </a:lnTo>
                <a:lnTo>
                  <a:pt x="3443101" y="1197248"/>
                </a:lnTo>
                <a:lnTo>
                  <a:pt x="4900262" y="1077880"/>
                </a:lnTo>
                <a:lnTo>
                  <a:pt x="4005863" y="1804920"/>
                </a:lnTo>
                <a:lnTo>
                  <a:pt x="5363537" y="2155760"/>
                </a:lnTo>
                <a:lnTo>
                  <a:pt x="4005863" y="2506600"/>
                </a:lnTo>
                <a:lnTo>
                  <a:pt x="4177516" y="2646134"/>
                </a:lnTo>
                <a:lnTo>
                  <a:pt x="0" y="2646134"/>
                </a:lnTo>
                <a:lnTo>
                  <a:pt x="0" y="1167094"/>
                </a:lnTo>
                <a:lnTo>
                  <a:pt x="368108" y="1197248"/>
                </a:lnTo>
                <a:lnTo>
                  <a:pt x="176638" y="288816"/>
                </a:lnTo>
                <a:lnTo>
                  <a:pt x="1342842" y="846408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9" name="フリーフォーム: 図形 58"/>
          <p:cNvSpPr/>
          <p:nvPr/>
        </p:nvSpPr>
        <p:spPr>
          <a:xfrm>
            <a:off x="2288910" y="5518481"/>
            <a:ext cx="780040" cy="408726"/>
          </a:xfrm>
          <a:custGeom>
            <a:avLst/>
            <a:gdLst>
              <a:gd name="connsiteX0" fmla="*/ 1006921 w 5327915"/>
              <a:gd name="connsiteY0" fmla="*/ 0 h 2791722"/>
              <a:gd name="connsiteX1" fmla="*/ 5327915 w 5327915"/>
              <a:gd name="connsiteY1" fmla="*/ 0 h 2791722"/>
              <a:gd name="connsiteX2" fmla="*/ 5327915 w 5327915"/>
              <a:gd name="connsiteY2" fmla="*/ 1621711 h 2791722"/>
              <a:gd name="connsiteX3" fmla="*/ 4995429 w 5327915"/>
              <a:gd name="connsiteY3" fmla="*/ 1594474 h 2791722"/>
              <a:gd name="connsiteX4" fmla="*/ 5186899 w 5327915"/>
              <a:gd name="connsiteY4" fmla="*/ 2502905 h 2791722"/>
              <a:gd name="connsiteX5" fmla="*/ 4020695 w 5327915"/>
              <a:gd name="connsiteY5" fmla="*/ 1945315 h 2791722"/>
              <a:gd name="connsiteX6" fmla="*/ 3457933 w 5327915"/>
              <a:gd name="connsiteY6" fmla="*/ 2791722 h 2791722"/>
              <a:gd name="connsiteX7" fmla="*/ 2895170 w 5327915"/>
              <a:gd name="connsiteY7" fmla="*/ 1945315 h 2791722"/>
              <a:gd name="connsiteX8" fmla="*/ 1728966 w 5327915"/>
              <a:gd name="connsiteY8" fmla="*/ 2502905 h 2791722"/>
              <a:gd name="connsiteX9" fmla="*/ 1920436 w 5327915"/>
              <a:gd name="connsiteY9" fmla="*/ 1594474 h 2791722"/>
              <a:gd name="connsiteX10" fmla="*/ 463275 w 5327915"/>
              <a:gd name="connsiteY10" fmla="*/ 1713842 h 2791722"/>
              <a:gd name="connsiteX11" fmla="*/ 1357674 w 5327915"/>
              <a:gd name="connsiteY11" fmla="*/ 986801 h 2791722"/>
              <a:gd name="connsiteX12" fmla="*/ 0 w 5327915"/>
              <a:gd name="connsiteY12" fmla="*/ 635961 h 2791722"/>
              <a:gd name="connsiteX13" fmla="*/ 1357674 w 5327915"/>
              <a:gd name="connsiteY13" fmla="*/ 285121 h 2791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27915" h="2791722">
                <a:moveTo>
                  <a:pt x="1006921" y="0"/>
                </a:moveTo>
                <a:lnTo>
                  <a:pt x="5327915" y="0"/>
                </a:lnTo>
                <a:lnTo>
                  <a:pt x="5327915" y="1621711"/>
                </a:lnTo>
                <a:lnTo>
                  <a:pt x="4995429" y="1594474"/>
                </a:lnTo>
                <a:lnTo>
                  <a:pt x="5186899" y="2502905"/>
                </a:lnTo>
                <a:lnTo>
                  <a:pt x="4020695" y="1945315"/>
                </a:lnTo>
                <a:lnTo>
                  <a:pt x="3457933" y="2791722"/>
                </a:lnTo>
                <a:lnTo>
                  <a:pt x="2895170" y="1945315"/>
                </a:lnTo>
                <a:lnTo>
                  <a:pt x="1728966" y="2502905"/>
                </a:lnTo>
                <a:lnTo>
                  <a:pt x="1920436" y="1594474"/>
                </a:lnTo>
                <a:lnTo>
                  <a:pt x="463275" y="1713842"/>
                </a:lnTo>
                <a:lnTo>
                  <a:pt x="1357674" y="986801"/>
                </a:lnTo>
                <a:lnTo>
                  <a:pt x="0" y="635961"/>
                </a:lnTo>
                <a:lnTo>
                  <a:pt x="1357674" y="28512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0" name="フリーフォーム: 図形 59"/>
          <p:cNvSpPr/>
          <p:nvPr/>
        </p:nvSpPr>
        <p:spPr>
          <a:xfrm>
            <a:off x="3117605" y="5099660"/>
            <a:ext cx="784993" cy="390522"/>
          </a:xfrm>
          <a:custGeom>
            <a:avLst/>
            <a:gdLst>
              <a:gd name="connsiteX0" fmla="*/ 1916526 w 5361746"/>
              <a:gd name="connsiteY0" fmla="*/ 0 h 2667384"/>
              <a:gd name="connsiteX1" fmla="*/ 2318660 w 5361746"/>
              <a:gd name="connsiteY1" fmla="*/ 887471 h 2667384"/>
              <a:gd name="connsiteX2" fmla="*/ 3234944 w 5361746"/>
              <a:gd name="connsiteY2" fmla="*/ 163493 h 2667384"/>
              <a:gd name="connsiteX3" fmla="*/ 3061708 w 5361746"/>
              <a:gd name="connsiteY3" fmla="*/ 1079355 h 2667384"/>
              <a:gd name="connsiteX4" fmla="*/ 4352676 w 5361746"/>
              <a:gd name="connsiteY4" fmla="*/ 629080 h 2667384"/>
              <a:gd name="connsiteX5" fmla="*/ 3630414 w 5361746"/>
              <a:gd name="connsiteY5" fmla="*/ 1433900 h 2667384"/>
              <a:gd name="connsiteX6" fmla="*/ 5099496 w 5361746"/>
              <a:gd name="connsiteY6" fmla="*/ 1325902 h 2667384"/>
              <a:gd name="connsiteX7" fmla="*/ 3938204 w 5361746"/>
              <a:gd name="connsiteY7" fmla="*/ 1897135 h 2667384"/>
              <a:gd name="connsiteX8" fmla="*/ 5361746 w 5361746"/>
              <a:gd name="connsiteY8" fmla="*/ 2147836 h 2667384"/>
              <a:gd name="connsiteX9" fmla="*/ 3938204 w 5361746"/>
              <a:gd name="connsiteY9" fmla="*/ 2398536 h 2667384"/>
              <a:gd name="connsiteX10" fmla="*/ 4484760 w 5361746"/>
              <a:gd name="connsiteY10" fmla="*/ 2667384 h 2667384"/>
              <a:gd name="connsiteX11" fmla="*/ 0 w 5361746"/>
              <a:gd name="connsiteY11" fmla="*/ 2667384 h 2667384"/>
              <a:gd name="connsiteX12" fmla="*/ 0 w 5361746"/>
              <a:gd name="connsiteY12" fmla="*/ 1419003 h 2667384"/>
              <a:gd name="connsiteX13" fmla="*/ 202638 w 5361746"/>
              <a:gd name="connsiteY13" fmla="*/ 1433900 h 2667384"/>
              <a:gd name="connsiteX14" fmla="*/ 0 w 5361746"/>
              <a:gd name="connsiteY14" fmla="*/ 1208100 h 2667384"/>
              <a:gd name="connsiteX15" fmla="*/ 0 w 5361746"/>
              <a:gd name="connsiteY15" fmla="*/ 810319 h 2667384"/>
              <a:gd name="connsiteX16" fmla="*/ 771344 w 5361746"/>
              <a:gd name="connsiteY16" fmla="*/ 1079355 h 2667384"/>
              <a:gd name="connsiteX17" fmla="*/ 598108 w 5361746"/>
              <a:gd name="connsiteY17" fmla="*/ 163493 h 2667384"/>
              <a:gd name="connsiteX18" fmla="*/ 1514392 w 5361746"/>
              <a:gd name="connsiteY18" fmla="*/ 887471 h 2667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361746" h="2667384">
                <a:moveTo>
                  <a:pt x="1916526" y="0"/>
                </a:moveTo>
                <a:lnTo>
                  <a:pt x="2318660" y="887471"/>
                </a:lnTo>
                <a:lnTo>
                  <a:pt x="3234944" y="163493"/>
                </a:lnTo>
                <a:lnTo>
                  <a:pt x="3061708" y="1079355"/>
                </a:lnTo>
                <a:lnTo>
                  <a:pt x="4352676" y="629080"/>
                </a:lnTo>
                <a:lnTo>
                  <a:pt x="3630414" y="1433900"/>
                </a:lnTo>
                <a:lnTo>
                  <a:pt x="5099496" y="1325902"/>
                </a:lnTo>
                <a:lnTo>
                  <a:pt x="3938204" y="1897135"/>
                </a:lnTo>
                <a:lnTo>
                  <a:pt x="5361746" y="2147836"/>
                </a:lnTo>
                <a:lnTo>
                  <a:pt x="3938204" y="2398536"/>
                </a:lnTo>
                <a:lnTo>
                  <a:pt x="4484760" y="2667384"/>
                </a:lnTo>
                <a:lnTo>
                  <a:pt x="0" y="2667384"/>
                </a:lnTo>
                <a:lnTo>
                  <a:pt x="0" y="1419003"/>
                </a:lnTo>
                <a:lnTo>
                  <a:pt x="202638" y="1433900"/>
                </a:lnTo>
                <a:lnTo>
                  <a:pt x="0" y="1208100"/>
                </a:lnTo>
                <a:lnTo>
                  <a:pt x="0" y="810319"/>
                </a:lnTo>
                <a:lnTo>
                  <a:pt x="771344" y="1079355"/>
                </a:lnTo>
                <a:lnTo>
                  <a:pt x="598108" y="163493"/>
                </a:lnTo>
                <a:lnTo>
                  <a:pt x="1514392" y="88747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1" name="フリーフォーム: 図形 60"/>
          <p:cNvSpPr/>
          <p:nvPr/>
        </p:nvSpPr>
        <p:spPr>
          <a:xfrm>
            <a:off x="2288910" y="5100590"/>
            <a:ext cx="780040" cy="387411"/>
          </a:xfrm>
          <a:custGeom>
            <a:avLst/>
            <a:gdLst>
              <a:gd name="connsiteX0" fmla="*/ 3457933 w 5327915"/>
              <a:gd name="connsiteY0" fmla="*/ 0 h 2646134"/>
              <a:gd name="connsiteX1" fmla="*/ 4020695 w 5327915"/>
              <a:gd name="connsiteY1" fmla="*/ 846408 h 2646134"/>
              <a:gd name="connsiteX2" fmla="*/ 5186899 w 5327915"/>
              <a:gd name="connsiteY2" fmla="*/ 288816 h 2646134"/>
              <a:gd name="connsiteX3" fmla="*/ 4995429 w 5327915"/>
              <a:gd name="connsiteY3" fmla="*/ 1197248 h 2646134"/>
              <a:gd name="connsiteX4" fmla="*/ 5327915 w 5327915"/>
              <a:gd name="connsiteY4" fmla="*/ 1170012 h 2646134"/>
              <a:gd name="connsiteX5" fmla="*/ 5327915 w 5327915"/>
              <a:gd name="connsiteY5" fmla="*/ 2646134 h 2646134"/>
              <a:gd name="connsiteX6" fmla="*/ 1186021 w 5327915"/>
              <a:gd name="connsiteY6" fmla="*/ 2646134 h 2646134"/>
              <a:gd name="connsiteX7" fmla="*/ 1357674 w 5327915"/>
              <a:gd name="connsiteY7" fmla="*/ 2506600 h 2646134"/>
              <a:gd name="connsiteX8" fmla="*/ 0 w 5327915"/>
              <a:gd name="connsiteY8" fmla="*/ 2155760 h 2646134"/>
              <a:gd name="connsiteX9" fmla="*/ 1357674 w 5327915"/>
              <a:gd name="connsiteY9" fmla="*/ 1804920 h 2646134"/>
              <a:gd name="connsiteX10" fmla="*/ 463275 w 5327915"/>
              <a:gd name="connsiteY10" fmla="*/ 1077880 h 2646134"/>
              <a:gd name="connsiteX11" fmla="*/ 1920436 w 5327915"/>
              <a:gd name="connsiteY11" fmla="*/ 1197248 h 2646134"/>
              <a:gd name="connsiteX12" fmla="*/ 1728966 w 5327915"/>
              <a:gd name="connsiteY12" fmla="*/ 288816 h 2646134"/>
              <a:gd name="connsiteX13" fmla="*/ 2895170 w 5327915"/>
              <a:gd name="connsiteY13" fmla="*/ 846408 h 2646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27915" h="2646134">
                <a:moveTo>
                  <a:pt x="3457933" y="0"/>
                </a:moveTo>
                <a:lnTo>
                  <a:pt x="4020695" y="846408"/>
                </a:lnTo>
                <a:lnTo>
                  <a:pt x="5186899" y="288816"/>
                </a:lnTo>
                <a:lnTo>
                  <a:pt x="4995429" y="1197248"/>
                </a:lnTo>
                <a:lnTo>
                  <a:pt x="5327915" y="1170012"/>
                </a:lnTo>
                <a:lnTo>
                  <a:pt x="5327915" y="2646134"/>
                </a:lnTo>
                <a:lnTo>
                  <a:pt x="1186021" y="2646134"/>
                </a:lnTo>
                <a:lnTo>
                  <a:pt x="1357674" y="2506600"/>
                </a:lnTo>
                <a:lnTo>
                  <a:pt x="0" y="2155760"/>
                </a:lnTo>
                <a:lnTo>
                  <a:pt x="1357674" y="1804920"/>
                </a:lnTo>
                <a:lnTo>
                  <a:pt x="463275" y="1077880"/>
                </a:lnTo>
                <a:lnTo>
                  <a:pt x="1920436" y="1197248"/>
                </a:lnTo>
                <a:lnTo>
                  <a:pt x="1728966" y="288816"/>
                </a:lnTo>
                <a:lnTo>
                  <a:pt x="2895170" y="846408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2" name="フリーフォーム: 図形 61"/>
          <p:cNvSpPr/>
          <p:nvPr/>
        </p:nvSpPr>
        <p:spPr>
          <a:xfrm>
            <a:off x="3117605" y="5521483"/>
            <a:ext cx="784993" cy="400814"/>
          </a:xfrm>
          <a:custGeom>
            <a:avLst/>
            <a:gdLst>
              <a:gd name="connsiteX0" fmla="*/ 0 w 5361746"/>
              <a:gd name="connsiteY0" fmla="*/ 0 h 2737682"/>
              <a:gd name="connsiteX1" fmla="*/ 4627672 w 5361746"/>
              <a:gd name="connsiteY1" fmla="*/ 0 h 2737682"/>
              <a:gd name="connsiteX2" fmla="*/ 3938204 w 5361746"/>
              <a:gd name="connsiteY2" fmla="*/ 339146 h 2737682"/>
              <a:gd name="connsiteX3" fmla="*/ 5361746 w 5361746"/>
              <a:gd name="connsiteY3" fmla="*/ 589848 h 2737682"/>
              <a:gd name="connsiteX4" fmla="*/ 3938204 w 5361746"/>
              <a:gd name="connsiteY4" fmla="*/ 840548 h 2737682"/>
              <a:gd name="connsiteX5" fmla="*/ 5099496 w 5361746"/>
              <a:gd name="connsiteY5" fmla="*/ 1411780 h 2737682"/>
              <a:gd name="connsiteX6" fmla="*/ 3630414 w 5361746"/>
              <a:gd name="connsiteY6" fmla="*/ 1303782 h 2737682"/>
              <a:gd name="connsiteX7" fmla="*/ 4352676 w 5361746"/>
              <a:gd name="connsiteY7" fmla="*/ 2108602 h 2737682"/>
              <a:gd name="connsiteX8" fmla="*/ 3061708 w 5361746"/>
              <a:gd name="connsiteY8" fmla="*/ 1658328 h 2737682"/>
              <a:gd name="connsiteX9" fmla="*/ 3234944 w 5361746"/>
              <a:gd name="connsiteY9" fmla="*/ 2574188 h 2737682"/>
              <a:gd name="connsiteX10" fmla="*/ 2318660 w 5361746"/>
              <a:gd name="connsiteY10" fmla="*/ 1850212 h 2737682"/>
              <a:gd name="connsiteX11" fmla="*/ 1916526 w 5361746"/>
              <a:gd name="connsiteY11" fmla="*/ 2737682 h 2737682"/>
              <a:gd name="connsiteX12" fmla="*/ 1514392 w 5361746"/>
              <a:gd name="connsiteY12" fmla="*/ 1850212 h 2737682"/>
              <a:gd name="connsiteX13" fmla="*/ 598108 w 5361746"/>
              <a:gd name="connsiteY13" fmla="*/ 2574188 h 2737682"/>
              <a:gd name="connsiteX14" fmla="*/ 771344 w 5361746"/>
              <a:gd name="connsiteY14" fmla="*/ 1658328 h 2737682"/>
              <a:gd name="connsiteX15" fmla="*/ 0 w 5361746"/>
              <a:gd name="connsiteY15" fmla="*/ 1927364 h 2737682"/>
              <a:gd name="connsiteX16" fmla="*/ 0 w 5361746"/>
              <a:gd name="connsiteY16" fmla="*/ 1529582 h 2737682"/>
              <a:gd name="connsiteX17" fmla="*/ 202638 w 5361746"/>
              <a:gd name="connsiteY17" fmla="*/ 1303782 h 2737682"/>
              <a:gd name="connsiteX18" fmla="*/ 0 w 5361746"/>
              <a:gd name="connsiteY18" fmla="*/ 1318678 h 2737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361746" h="2737682">
                <a:moveTo>
                  <a:pt x="0" y="0"/>
                </a:moveTo>
                <a:lnTo>
                  <a:pt x="4627672" y="0"/>
                </a:lnTo>
                <a:lnTo>
                  <a:pt x="3938204" y="339146"/>
                </a:lnTo>
                <a:lnTo>
                  <a:pt x="5361746" y="589848"/>
                </a:lnTo>
                <a:lnTo>
                  <a:pt x="3938204" y="840548"/>
                </a:lnTo>
                <a:lnTo>
                  <a:pt x="5099496" y="1411780"/>
                </a:lnTo>
                <a:lnTo>
                  <a:pt x="3630414" y="1303782"/>
                </a:lnTo>
                <a:lnTo>
                  <a:pt x="4352676" y="2108602"/>
                </a:lnTo>
                <a:lnTo>
                  <a:pt x="3061708" y="1658328"/>
                </a:lnTo>
                <a:lnTo>
                  <a:pt x="3234944" y="2574188"/>
                </a:lnTo>
                <a:lnTo>
                  <a:pt x="2318660" y="1850212"/>
                </a:lnTo>
                <a:lnTo>
                  <a:pt x="1916526" y="2737682"/>
                </a:lnTo>
                <a:lnTo>
                  <a:pt x="1514392" y="1850212"/>
                </a:lnTo>
                <a:lnTo>
                  <a:pt x="598108" y="2574188"/>
                </a:lnTo>
                <a:lnTo>
                  <a:pt x="771344" y="1658328"/>
                </a:lnTo>
                <a:lnTo>
                  <a:pt x="0" y="1927364"/>
                </a:lnTo>
                <a:lnTo>
                  <a:pt x="0" y="1529582"/>
                </a:lnTo>
                <a:lnTo>
                  <a:pt x="202638" y="1303782"/>
                </a:lnTo>
                <a:lnTo>
                  <a:pt x="0" y="1318678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4" name="フリーフォーム: 図形 63"/>
          <p:cNvSpPr/>
          <p:nvPr/>
        </p:nvSpPr>
        <p:spPr>
          <a:xfrm>
            <a:off x="6076691" y="5468939"/>
            <a:ext cx="738127" cy="402709"/>
          </a:xfrm>
          <a:custGeom>
            <a:avLst/>
            <a:gdLst>
              <a:gd name="connsiteX0" fmla="*/ 790075 w 5404707"/>
              <a:gd name="connsiteY0" fmla="*/ 0 h 2948711"/>
              <a:gd name="connsiteX1" fmla="*/ 5404707 w 5404707"/>
              <a:gd name="connsiteY1" fmla="*/ 0 h 2948711"/>
              <a:gd name="connsiteX2" fmla="*/ 5404707 w 5404707"/>
              <a:gd name="connsiteY2" fmla="*/ 2200333 h 2948711"/>
              <a:gd name="connsiteX3" fmla="*/ 5062206 w 5404707"/>
              <a:gd name="connsiteY3" fmla="*/ 2114614 h 2948711"/>
              <a:gd name="connsiteX4" fmla="*/ 5167830 w 5404707"/>
              <a:gd name="connsiteY4" fmla="*/ 2660956 h 2948711"/>
              <a:gd name="connsiteX5" fmla="*/ 4461693 w 5404707"/>
              <a:gd name="connsiteY5" fmla="*/ 2330764 h 2948711"/>
              <a:gd name="connsiteX6" fmla="*/ 4336909 w 5404707"/>
              <a:gd name="connsiteY6" fmla="*/ 2875525 h 2948711"/>
              <a:gd name="connsiteX7" fmla="*/ 3791933 w 5404707"/>
              <a:gd name="connsiteY7" fmla="*/ 2442639 h 2948711"/>
              <a:gd name="connsiteX8" fmla="*/ 3445220 w 5404707"/>
              <a:gd name="connsiteY8" fmla="*/ 2948711 h 2948711"/>
              <a:gd name="connsiteX9" fmla="*/ 3098507 w 5404707"/>
              <a:gd name="connsiteY9" fmla="*/ 2442639 h 2948711"/>
              <a:gd name="connsiteX10" fmla="*/ 2553531 w 5404707"/>
              <a:gd name="connsiteY10" fmla="*/ 2875525 h 2948711"/>
              <a:gd name="connsiteX11" fmla="*/ 2428747 w 5404707"/>
              <a:gd name="connsiteY11" fmla="*/ 2330764 h 2948711"/>
              <a:gd name="connsiteX12" fmla="*/ 1722610 w 5404707"/>
              <a:gd name="connsiteY12" fmla="*/ 2660956 h 2948711"/>
              <a:gd name="connsiteX13" fmla="*/ 1828234 w 5404707"/>
              <a:gd name="connsiteY13" fmla="*/ 2114614 h 2948711"/>
              <a:gd name="connsiteX14" fmla="*/ 1009082 w 5404707"/>
              <a:gd name="connsiteY14" fmla="*/ 2319625 h 2948711"/>
              <a:gd name="connsiteX15" fmla="*/ 1337927 w 5404707"/>
              <a:gd name="connsiteY15" fmla="*/ 1808944 h 2948711"/>
              <a:gd name="connsiteX16" fmla="*/ 461572 w 5404707"/>
              <a:gd name="connsiteY16" fmla="*/ 1874793 h 2948711"/>
              <a:gd name="connsiteX17" fmla="*/ 991214 w 5404707"/>
              <a:gd name="connsiteY17" fmla="*/ 1434570 h 2948711"/>
              <a:gd name="connsiteX18" fmla="*/ 117393 w 5404707"/>
              <a:gd name="connsiteY18" fmla="*/ 1356776 h 2948711"/>
              <a:gd name="connsiteX19" fmla="*/ 811761 w 5404707"/>
              <a:gd name="connsiteY19" fmla="*/ 1017025 h 2948711"/>
              <a:gd name="connsiteX20" fmla="*/ 0 w 5404707"/>
              <a:gd name="connsiteY20" fmla="*/ 800876 h 2948711"/>
              <a:gd name="connsiteX21" fmla="*/ 811761 w 5404707"/>
              <a:gd name="connsiteY21" fmla="*/ 584726 h 2948711"/>
              <a:gd name="connsiteX22" fmla="*/ 117393 w 5404707"/>
              <a:gd name="connsiteY22" fmla="*/ 244975 h 2948711"/>
              <a:gd name="connsiteX23" fmla="*/ 991214 w 5404707"/>
              <a:gd name="connsiteY23" fmla="*/ 167181 h 2948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404707" h="2948711">
                <a:moveTo>
                  <a:pt x="790075" y="0"/>
                </a:moveTo>
                <a:lnTo>
                  <a:pt x="5404707" y="0"/>
                </a:lnTo>
                <a:lnTo>
                  <a:pt x="5404707" y="2200333"/>
                </a:lnTo>
                <a:lnTo>
                  <a:pt x="5062206" y="2114614"/>
                </a:lnTo>
                <a:lnTo>
                  <a:pt x="5167830" y="2660956"/>
                </a:lnTo>
                <a:lnTo>
                  <a:pt x="4461693" y="2330764"/>
                </a:lnTo>
                <a:lnTo>
                  <a:pt x="4336909" y="2875525"/>
                </a:lnTo>
                <a:lnTo>
                  <a:pt x="3791933" y="2442639"/>
                </a:lnTo>
                <a:lnTo>
                  <a:pt x="3445220" y="2948711"/>
                </a:lnTo>
                <a:lnTo>
                  <a:pt x="3098507" y="2442639"/>
                </a:lnTo>
                <a:lnTo>
                  <a:pt x="2553531" y="2875525"/>
                </a:lnTo>
                <a:lnTo>
                  <a:pt x="2428747" y="2330764"/>
                </a:lnTo>
                <a:lnTo>
                  <a:pt x="1722610" y="2660956"/>
                </a:lnTo>
                <a:lnTo>
                  <a:pt x="1828234" y="2114614"/>
                </a:lnTo>
                <a:lnTo>
                  <a:pt x="1009082" y="2319625"/>
                </a:lnTo>
                <a:lnTo>
                  <a:pt x="1337927" y="1808944"/>
                </a:lnTo>
                <a:lnTo>
                  <a:pt x="461572" y="1874793"/>
                </a:lnTo>
                <a:lnTo>
                  <a:pt x="991214" y="1434570"/>
                </a:lnTo>
                <a:lnTo>
                  <a:pt x="117393" y="1356776"/>
                </a:lnTo>
                <a:lnTo>
                  <a:pt x="811761" y="1017025"/>
                </a:lnTo>
                <a:lnTo>
                  <a:pt x="0" y="800876"/>
                </a:lnTo>
                <a:lnTo>
                  <a:pt x="811761" y="584726"/>
                </a:lnTo>
                <a:lnTo>
                  <a:pt x="117393" y="244975"/>
                </a:lnTo>
                <a:lnTo>
                  <a:pt x="991214" y="16718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5" name="フリーフォーム: 図形 64"/>
          <p:cNvSpPr/>
          <p:nvPr/>
        </p:nvSpPr>
        <p:spPr>
          <a:xfrm>
            <a:off x="6849524" y="5461947"/>
            <a:ext cx="718544" cy="402709"/>
          </a:xfrm>
          <a:custGeom>
            <a:avLst/>
            <a:gdLst>
              <a:gd name="connsiteX0" fmla="*/ 0 w 5261320"/>
              <a:gd name="connsiteY0" fmla="*/ 0 h 2948711"/>
              <a:gd name="connsiteX1" fmla="*/ 4471246 w 5261320"/>
              <a:gd name="connsiteY1" fmla="*/ 0 h 2948711"/>
              <a:gd name="connsiteX2" fmla="*/ 4270106 w 5261320"/>
              <a:gd name="connsiteY2" fmla="*/ 167181 h 2948711"/>
              <a:gd name="connsiteX3" fmla="*/ 5143926 w 5261320"/>
              <a:gd name="connsiteY3" fmla="*/ 244975 h 2948711"/>
              <a:gd name="connsiteX4" fmla="*/ 4449558 w 5261320"/>
              <a:gd name="connsiteY4" fmla="*/ 584726 h 2948711"/>
              <a:gd name="connsiteX5" fmla="*/ 5261320 w 5261320"/>
              <a:gd name="connsiteY5" fmla="*/ 800876 h 2948711"/>
              <a:gd name="connsiteX6" fmla="*/ 4449558 w 5261320"/>
              <a:gd name="connsiteY6" fmla="*/ 1017025 h 2948711"/>
              <a:gd name="connsiteX7" fmla="*/ 5143926 w 5261320"/>
              <a:gd name="connsiteY7" fmla="*/ 1356776 h 2948711"/>
              <a:gd name="connsiteX8" fmla="*/ 4270106 w 5261320"/>
              <a:gd name="connsiteY8" fmla="*/ 1434570 h 2948711"/>
              <a:gd name="connsiteX9" fmla="*/ 4799748 w 5261320"/>
              <a:gd name="connsiteY9" fmla="*/ 1874793 h 2948711"/>
              <a:gd name="connsiteX10" fmla="*/ 3923394 w 5261320"/>
              <a:gd name="connsiteY10" fmla="*/ 1808944 h 2948711"/>
              <a:gd name="connsiteX11" fmla="*/ 4252238 w 5261320"/>
              <a:gd name="connsiteY11" fmla="*/ 2319625 h 2948711"/>
              <a:gd name="connsiteX12" fmla="*/ 3433086 w 5261320"/>
              <a:gd name="connsiteY12" fmla="*/ 2114614 h 2948711"/>
              <a:gd name="connsiteX13" fmla="*/ 3538710 w 5261320"/>
              <a:gd name="connsiteY13" fmla="*/ 2660956 h 2948711"/>
              <a:gd name="connsiteX14" fmla="*/ 2832574 w 5261320"/>
              <a:gd name="connsiteY14" fmla="*/ 2330764 h 2948711"/>
              <a:gd name="connsiteX15" fmla="*/ 2707790 w 5261320"/>
              <a:gd name="connsiteY15" fmla="*/ 2875525 h 2948711"/>
              <a:gd name="connsiteX16" fmla="*/ 2162814 w 5261320"/>
              <a:gd name="connsiteY16" fmla="*/ 2442639 h 2948711"/>
              <a:gd name="connsiteX17" fmla="*/ 1816100 w 5261320"/>
              <a:gd name="connsiteY17" fmla="*/ 2948711 h 2948711"/>
              <a:gd name="connsiteX18" fmla="*/ 1469386 w 5261320"/>
              <a:gd name="connsiteY18" fmla="*/ 2442639 h 2948711"/>
              <a:gd name="connsiteX19" fmla="*/ 924410 w 5261320"/>
              <a:gd name="connsiteY19" fmla="*/ 2875525 h 2948711"/>
              <a:gd name="connsiteX20" fmla="*/ 799626 w 5261320"/>
              <a:gd name="connsiteY20" fmla="*/ 2330764 h 2948711"/>
              <a:gd name="connsiteX21" fmla="*/ 93490 w 5261320"/>
              <a:gd name="connsiteY21" fmla="*/ 2660956 h 2948711"/>
              <a:gd name="connsiteX22" fmla="*/ 199114 w 5261320"/>
              <a:gd name="connsiteY22" fmla="*/ 2114614 h 2948711"/>
              <a:gd name="connsiteX23" fmla="*/ 0 w 5261320"/>
              <a:gd name="connsiteY23" fmla="*/ 2164447 h 2948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61320" h="2948711">
                <a:moveTo>
                  <a:pt x="0" y="0"/>
                </a:moveTo>
                <a:lnTo>
                  <a:pt x="4471246" y="0"/>
                </a:lnTo>
                <a:lnTo>
                  <a:pt x="4270106" y="167181"/>
                </a:lnTo>
                <a:lnTo>
                  <a:pt x="5143926" y="244975"/>
                </a:lnTo>
                <a:lnTo>
                  <a:pt x="4449558" y="584726"/>
                </a:lnTo>
                <a:lnTo>
                  <a:pt x="5261320" y="800876"/>
                </a:lnTo>
                <a:lnTo>
                  <a:pt x="4449558" y="1017025"/>
                </a:lnTo>
                <a:lnTo>
                  <a:pt x="5143926" y="1356776"/>
                </a:lnTo>
                <a:lnTo>
                  <a:pt x="4270106" y="1434570"/>
                </a:lnTo>
                <a:lnTo>
                  <a:pt x="4799748" y="1874793"/>
                </a:lnTo>
                <a:lnTo>
                  <a:pt x="3923394" y="1808944"/>
                </a:lnTo>
                <a:lnTo>
                  <a:pt x="4252238" y="2319625"/>
                </a:lnTo>
                <a:lnTo>
                  <a:pt x="3433086" y="2114614"/>
                </a:lnTo>
                <a:lnTo>
                  <a:pt x="3538710" y="2660956"/>
                </a:lnTo>
                <a:lnTo>
                  <a:pt x="2832574" y="2330764"/>
                </a:lnTo>
                <a:lnTo>
                  <a:pt x="2707790" y="2875525"/>
                </a:lnTo>
                <a:lnTo>
                  <a:pt x="2162814" y="2442639"/>
                </a:lnTo>
                <a:lnTo>
                  <a:pt x="1816100" y="2948711"/>
                </a:lnTo>
                <a:lnTo>
                  <a:pt x="1469386" y="2442639"/>
                </a:lnTo>
                <a:lnTo>
                  <a:pt x="924410" y="2875525"/>
                </a:lnTo>
                <a:lnTo>
                  <a:pt x="799626" y="2330764"/>
                </a:lnTo>
                <a:lnTo>
                  <a:pt x="93490" y="2660956"/>
                </a:lnTo>
                <a:lnTo>
                  <a:pt x="199114" y="2114614"/>
                </a:lnTo>
                <a:lnTo>
                  <a:pt x="0" y="216444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6" name="フリーフォーム: 図形 65"/>
          <p:cNvSpPr/>
          <p:nvPr/>
        </p:nvSpPr>
        <p:spPr>
          <a:xfrm>
            <a:off x="6076691" y="5102726"/>
            <a:ext cx="738127" cy="337780"/>
          </a:xfrm>
          <a:custGeom>
            <a:avLst/>
            <a:gdLst>
              <a:gd name="connsiteX0" fmla="*/ 3445220 w 5404707"/>
              <a:gd name="connsiteY0" fmla="*/ 0 h 2473292"/>
              <a:gd name="connsiteX1" fmla="*/ 3791933 w 5404707"/>
              <a:gd name="connsiteY1" fmla="*/ 506072 h 2473292"/>
              <a:gd name="connsiteX2" fmla="*/ 4336909 w 5404707"/>
              <a:gd name="connsiteY2" fmla="*/ 73184 h 2473292"/>
              <a:gd name="connsiteX3" fmla="*/ 4461693 w 5404707"/>
              <a:gd name="connsiteY3" fmla="*/ 617946 h 2473292"/>
              <a:gd name="connsiteX4" fmla="*/ 5167830 w 5404707"/>
              <a:gd name="connsiteY4" fmla="*/ 287754 h 2473292"/>
              <a:gd name="connsiteX5" fmla="*/ 5062206 w 5404707"/>
              <a:gd name="connsiteY5" fmla="*/ 834096 h 2473292"/>
              <a:gd name="connsiteX6" fmla="*/ 5404707 w 5404707"/>
              <a:gd name="connsiteY6" fmla="*/ 748378 h 2473292"/>
              <a:gd name="connsiteX7" fmla="*/ 5404707 w 5404707"/>
              <a:gd name="connsiteY7" fmla="*/ 2473292 h 2473292"/>
              <a:gd name="connsiteX8" fmla="*/ 588363 w 5404707"/>
              <a:gd name="connsiteY8" fmla="*/ 2473292 h 2473292"/>
              <a:gd name="connsiteX9" fmla="*/ 811761 w 5404707"/>
              <a:gd name="connsiteY9" fmla="*/ 2363984 h 2473292"/>
              <a:gd name="connsiteX10" fmla="*/ 0 w 5404707"/>
              <a:gd name="connsiteY10" fmla="*/ 2147836 h 2473292"/>
              <a:gd name="connsiteX11" fmla="*/ 811761 w 5404707"/>
              <a:gd name="connsiteY11" fmla="*/ 1931684 h 2473292"/>
              <a:gd name="connsiteX12" fmla="*/ 117393 w 5404707"/>
              <a:gd name="connsiteY12" fmla="*/ 1591934 h 2473292"/>
              <a:gd name="connsiteX13" fmla="*/ 991214 w 5404707"/>
              <a:gd name="connsiteY13" fmla="*/ 1514140 h 2473292"/>
              <a:gd name="connsiteX14" fmla="*/ 461572 w 5404707"/>
              <a:gd name="connsiteY14" fmla="*/ 1073916 h 2473292"/>
              <a:gd name="connsiteX15" fmla="*/ 1337927 w 5404707"/>
              <a:gd name="connsiteY15" fmla="*/ 1139766 h 2473292"/>
              <a:gd name="connsiteX16" fmla="*/ 1009082 w 5404707"/>
              <a:gd name="connsiteY16" fmla="*/ 629084 h 2473292"/>
              <a:gd name="connsiteX17" fmla="*/ 1828234 w 5404707"/>
              <a:gd name="connsiteY17" fmla="*/ 834096 h 2473292"/>
              <a:gd name="connsiteX18" fmla="*/ 1722610 w 5404707"/>
              <a:gd name="connsiteY18" fmla="*/ 287754 h 2473292"/>
              <a:gd name="connsiteX19" fmla="*/ 2428747 w 5404707"/>
              <a:gd name="connsiteY19" fmla="*/ 617946 h 2473292"/>
              <a:gd name="connsiteX20" fmla="*/ 2553531 w 5404707"/>
              <a:gd name="connsiteY20" fmla="*/ 73184 h 2473292"/>
              <a:gd name="connsiteX21" fmla="*/ 3098507 w 5404707"/>
              <a:gd name="connsiteY21" fmla="*/ 506072 h 247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404707" h="2473292">
                <a:moveTo>
                  <a:pt x="3445220" y="0"/>
                </a:moveTo>
                <a:lnTo>
                  <a:pt x="3791933" y="506072"/>
                </a:lnTo>
                <a:lnTo>
                  <a:pt x="4336909" y="73184"/>
                </a:lnTo>
                <a:lnTo>
                  <a:pt x="4461693" y="617946"/>
                </a:lnTo>
                <a:lnTo>
                  <a:pt x="5167830" y="287754"/>
                </a:lnTo>
                <a:lnTo>
                  <a:pt x="5062206" y="834096"/>
                </a:lnTo>
                <a:lnTo>
                  <a:pt x="5404707" y="748378"/>
                </a:lnTo>
                <a:lnTo>
                  <a:pt x="5404707" y="2473292"/>
                </a:lnTo>
                <a:lnTo>
                  <a:pt x="588363" y="2473292"/>
                </a:lnTo>
                <a:lnTo>
                  <a:pt x="811761" y="2363984"/>
                </a:lnTo>
                <a:lnTo>
                  <a:pt x="0" y="2147836"/>
                </a:lnTo>
                <a:lnTo>
                  <a:pt x="811761" y="1931684"/>
                </a:lnTo>
                <a:lnTo>
                  <a:pt x="117393" y="1591934"/>
                </a:lnTo>
                <a:lnTo>
                  <a:pt x="991214" y="1514140"/>
                </a:lnTo>
                <a:lnTo>
                  <a:pt x="461572" y="1073916"/>
                </a:lnTo>
                <a:lnTo>
                  <a:pt x="1337927" y="1139766"/>
                </a:lnTo>
                <a:lnTo>
                  <a:pt x="1009082" y="629084"/>
                </a:lnTo>
                <a:lnTo>
                  <a:pt x="1828234" y="834096"/>
                </a:lnTo>
                <a:lnTo>
                  <a:pt x="1722610" y="287754"/>
                </a:lnTo>
                <a:lnTo>
                  <a:pt x="2428747" y="617946"/>
                </a:lnTo>
                <a:lnTo>
                  <a:pt x="2553531" y="73184"/>
                </a:lnTo>
                <a:lnTo>
                  <a:pt x="3098507" y="50607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7" name="フリーフォーム: 図形 66"/>
          <p:cNvSpPr/>
          <p:nvPr/>
        </p:nvSpPr>
        <p:spPr>
          <a:xfrm>
            <a:off x="6857116" y="5087591"/>
            <a:ext cx="718544" cy="337780"/>
          </a:xfrm>
          <a:custGeom>
            <a:avLst/>
            <a:gdLst>
              <a:gd name="connsiteX0" fmla="*/ 1816100 w 5261320"/>
              <a:gd name="connsiteY0" fmla="*/ 0 h 2473292"/>
              <a:gd name="connsiteX1" fmla="*/ 2162814 w 5261320"/>
              <a:gd name="connsiteY1" fmla="*/ 506072 h 2473292"/>
              <a:gd name="connsiteX2" fmla="*/ 2707790 w 5261320"/>
              <a:gd name="connsiteY2" fmla="*/ 73184 h 2473292"/>
              <a:gd name="connsiteX3" fmla="*/ 2832574 w 5261320"/>
              <a:gd name="connsiteY3" fmla="*/ 617946 h 2473292"/>
              <a:gd name="connsiteX4" fmla="*/ 3538710 w 5261320"/>
              <a:gd name="connsiteY4" fmla="*/ 287754 h 2473292"/>
              <a:gd name="connsiteX5" fmla="*/ 3433086 w 5261320"/>
              <a:gd name="connsiteY5" fmla="*/ 834096 h 2473292"/>
              <a:gd name="connsiteX6" fmla="*/ 4252238 w 5261320"/>
              <a:gd name="connsiteY6" fmla="*/ 629084 h 2473292"/>
              <a:gd name="connsiteX7" fmla="*/ 3923394 w 5261320"/>
              <a:gd name="connsiteY7" fmla="*/ 1139766 h 2473292"/>
              <a:gd name="connsiteX8" fmla="*/ 4799748 w 5261320"/>
              <a:gd name="connsiteY8" fmla="*/ 1073916 h 2473292"/>
              <a:gd name="connsiteX9" fmla="*/ 4270106 w 5261320"/>
              <a:gd name="connsiteY9" fmla="*/ 1514140 h 2473292"/>
              <a:gd name="connsiteX10" fmla="*/ 5143926 w 5261320"/>
              <a:gd name="connsiteY10" fmla="*/ 1591934 h 2473292"/>
              <a:gd name="connsiteX11" fmla="*/ 4449558 w 5261320"/>
              <a:gd name="connsiteY11" fmla="*/ 1931684 h 2473292"/>
              <a:gd name="connsiteX12" fmla="*/ 5261320 w 5261320"/>
              <a:gd name="connsiteY12" fmla="*/ 2147836 h 2473292"/>
              <a:gd name="connsiteX13" fmla="*/ 4449558 w 5261320"/>
              <a:gd name="connsiteY13" fmla="*/ 2363984 h 2473292"/>
              <a:gd name="connsiteX14" fmla="*/ 4672956 w 5261320"/>
              <a:gd name="connsiteY14" fmla="*/ 2473292 h 2473292"/>
              <a:gd name="connsiteX15" fmla="*/ 0 w 5261320"/>
              <a:gd name="connsiteY15" fmla="*/ 2473292 h 2473292"/>
              <a:gd name="connsiteX16" fmla="*/ 0 w 5261320"/>
              <a:gd name="connsiteY16" fmla="*/ 784264 h 2473292"/>
              <a:gd name="connsiteX17" fmla="*/ 199114 w 5261320"/>
              <a:gd name="connsiteY17" fmla="*/ 834096 h 2473292"/>
              <a:gd name="connsiteX18" fmla="*/ 93490 w 5261320"/>
              <a:gd name="connsiteY18" fmla="*/ 287754 h 2473292"/>
              <a:gd name="connsiteX19" fmla="*/ 799626 w 5261320"/>
              <a:gd name="connsiteY19" fmla="*/ 617946 h 2473292"/>
              <a:gd name="connsiteX20" fmla="*/ 924410 w 5261320"/>
              <a:gd name="connsiteY20" fmla="*/ 73184 h 2473292"/>
              <a:gd name="connsiteX21" fmla="*/ 1469386 w 5261320"/>
              <a:gd name="connsiteY21" fmla="*/ 506072 h 247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261320" h="2473292">
                <a:moveTo>
                  <a:pt x="1816100" y="0"/>
                </a:moveTo>
                <a:lnTo>
                  <a:pt x="2162814" y="506072"/>
                </a:lnTo>
                <a:lnTo>
                  <a:pt x="2707790" y="73184"/>
                </a:lnTo>
                <a:lnTo>
                  <a:pt x="2832574" y="617946"/>
                </a:lnTo>
                <a:lnTo>
                  <a:pt x="3538710" y="287754"/>
                </a:lnTo>
                <a:lnTo>
                  <a:pt x="3433086" y="834096"/>
                </a:lnTo>
                <a:lnTo>
                  <a:pt x="4252238" y="629084"/>
                </a:lnTo>
                <a:lnTo>
                  <a:pt x="3923394" y="1139766"/>
                </a:lnTo>
                <a:lnTo>
                  <a:pt x="4799748" y="1073916"/>
                </a:lnTo>
                <a:lnTo>
                  <a:pt x="4270106" y="1514140"/>
                </a:lnTo>
                <a:lnTo>
                  <a:pt x="5143926" y="1591934"/>
                </a:lnTo>
                <a:lnTo>
                  <a:pt x="4449558" y="1931684"/>
                </a:lnTo>
                <a:lnTo>
                  <a:pt x="5261320" y="2147836"/>
                </a:lnTo>
                <a:lnTo>
                  <a:pt x="4449558" y="2363984"/>
                </a:lnTo>
                <a:lnTo>
                  <a:pt x="4672956" y="2473292"/>
                </a:lnTo>
                <a:lnTo>
                  <a:pt x="0" y="2473292"/>
                </a:lnTo>
                <a:lnTo>
                  <a:pt x="0" y="784264"/>
                </a:lnTo>
                <a:lnTo>
                  <a:pt x="199114" y="834096"/>
                </a:lnTo>
                <a:lnTo>
                  <a:pt x="93490" y="287754"/>
                </a:lnTo>
                <a:lnTo>
                  <a:pt x="799626" y="617946"/>
                </a:lnTo>
                <a:lnTo>
                  <a:pt x="924410" y="73184"/>
                </a:lnTo>
                <a:lnTo>
                  <a:pt x="1469386" y="50607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9" name="フリーフォーム: 図形 68"/>
          <p:cNvSpPr/>
          <p:nvPr/>
        </p:nvSpPr>
        <p:spPr>
          <a:xfrm>
            <a:off x="7784527" y="5483201"/>
            <a:ext cx="754870" cy="437869"/>
          </a:xfrm>
          <a:custGeom>
            <a:avLst/>
            <a:gdLst>
              <a:gd name="connsiteX0" fmla="*/ 992246 w 4573054"/>
              <a:gd name="connsiteY0" fmla="*/ 0 h 2652642"/>
              <a:gd name="connsiteX1" fmla="*/ 4573054 w 4573054"/>
              <a:gd name="connsiteY1" fmla="*/ 0 h 2652642"/>
              <a:gd name="connsiteX2" fmla="*/ 4573054 w 4573054"/>
              <a:gd name="connsiteY2" fmla="*/ 1582638 h 2652642"/>
              <a:gd name="connsiteX3" fmla="*/ 4571113 w 4573054"/>
              <a:gd name="connsiteY3" fmla="*/ 1581742 h 2652642"/>
              <a:gd name="connsiteX4" fmla="*/ 4573054 w 4573054"/>
              <a:gd name="connsiteY4" fmla="*/ 1584691 h 2652642"/>
              <a:gd name="connsiteX5" fmla="*/ 4573054 w 4573054"/>
              <a:gd name="connsiteY5" fmla="*/ 1970628 h 2652642"/>
              <a:gd name="connsiteX6" fmla="*/ 4228733 w 4573054"/>
              <a:gd name="connsiteY6" fmla="*/ 1733473 h 2652642"/>
              <a:gd name="connsiteX7" fmla="*/ 4477809 w 4573054"/>
              <a:gd name="connsiteY7" fmla="*/ 2489149 h 2652642"/>
              <a:gd name="connsiteX8" fmla="*/ 3848268 w 4573054"/>
              <a:gd name="connsiteY8" fmla="*/ 1837989 h 2652642"/>
              <a:gd name="connsiteX9" fmla="*/ 3870299 w 4573054"/>
              <a:gd name="connsiteY9" fmla="*/ 2611382 h 2652642"/>
              <a:gd name="connsiteX10" fmla="*/ 3444403 w 4573054"/>
              <a:gd name="connsiteY10" fmla="*/ 1891263 h 2652642"/>
              <a:gd name="connsiteX11" fmla="*/ 3238500 w 4573054"/>
              <a:gd name="connsiteY11" fmla="*/ 2652642 h 2652642"/>
              <a:gd name="connsiteX12" fmla="*/ 3032597 w 4573054"/>
              <a:gd name="connsiteY12" fmla="*/ 1891263 h 2652642"/>
              <a:gd name="connsiteX13" fmla="*/ 2606701 w 4573054"/>
              <a:gd name="connsiteY13" fmla="*/ 2611382 h 2652642"/>
              <a:gd name="connsiteX14" fmla="*/ 2628732 w 4573054"/>
              <a:gd name="connsiteY14" fmla="*/ 1837989 h 2652642"/>
              <a:gd name="connsiteX15" fmla="*/ 1999191 w 4573054"/>
              <a:gd name="connsiteY15" fmla="*/ 2489149 h 2652642"/>
              <a:gd name="connsiteX16" fmla="*/ 2248267 w 4573054"/>
              <a:gd name="connsiteY16" fmla="*/ 1733473 h 2652642"/>
              <a:gd name="connsiteX17" fmla="*/ 1439287 w 4573054"/>
              <a:gd name="connsiteY17" fmla="*/ 2290667 h 2652642"/>
              <a:gd name="connsiteX18" fmla="*/ 1905887 w 4573054"/>
              <a:gd name="connsiteY18" fmla="*/ 1581742 h 2652642"/>
              <a:gd name="connsiteX19" fmla="*/ 948535 w 4573054"/>
              <a:gd name="connsiteY19" fmla="*/ 2023556 h 2652642"/>
              <a:gd name="connsiteX20" fmla="*/ 1614699 w 4573054"/>
              <a:gd name="connsiteY20" fmla="*/ 1388621 h 2652642"/>
              <a:gd name="connsiteX21" fmla="*/ 545784 w 4573054"/>
              <a:gd name="connsiteY21" fmla="*/ 1698079 h 2652642"/>
              <a:gd name="connsiteX22" fmla="*/ 1385921 w 4573054"/>
              <a:gd name="connsiteY22" fmla="*/ 1161548 h 2652642"/>
              <a:gd name="connsiteX23" fmla="*/ 246515 w 4573054"/>
              <a:gd name="connsiteY23" fmla="*/ 1326740 h 2652642"/>
              <a:gd name="connsiteX24" fmla="*/ 1228332 w 4573054"/>
              <a:gd name="connsiteY24" fmla="*/ 909216 h 2652642"/>
              <a:gd name="connsiteX25" fmla="*/ 62212 w 4573054"/>
              <a:gd name="connsiteY25" fmla="*/ 923828 h 2652642"/>
              <a:gd name="connsiteX26" fmla="*/ 1148004 w 4573054"/>
              <a:gd name="connsiteY26" fmla="*/ 641365 h 2652642"/>
              <a:gd name="connsiteX27" fmla="*/ 0 w 4573054"/>
              <a:gd name="connsiteY27" fmla="*/ 504807 h 2652642"/>
              <a:gd name="connsiteX28" fmla="*/ 1148004 w 4573054"/>
              <a:gd name="connsiteY28" fmla="*/ 368248 h 2652642"/>
              <a:gd name="connsiteX29" fmla="*/ 62212 w 4573054"/>
              <a:gd name="connsiteY29" fmla="*/ 85785 h 2652642"/>
              <a:gd name="connsiteX30" fmla="*/ 1228332 w 4573054"/>
              <a:gd name="connsiteY30" fmla="*/ 100397 h 265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3054" h="2652642">
                <a:moveTo>
                  <a:pt x="992246" y="0"/>
                </a:moveTo>
                <a:lnTo>
                  <a:pt x="4573054" y="0"/>
                </a:lnTo>
                <a:lnTo>
                  <a:pt x="4573054" y="1582638"/>
                </a:lnTo>
                <a:lnTo>
                  <a:pt x="4571113" y="1581742"/>
                </a:lnTo>
                <a:lnTo>
                  <a:pt x="4573054" y="1584691"/>
                </a:lnTo>
                <a:lnTo>
                  <a:pt x="4573054" y="1970628"/>
                </a:lnTo>
                <a:lnTo>
                  <a:pt x="4228733" y="1733473"/>
                </a:lnTo>
                <a:lnTo>
                  <a:pt x="4477809" y="2489149"/>
                </a:lnTo>
                <a:lnTo>
                  <a:pt x="3848268" y="1837989"/>
                </a:lnTo>
                <a:lnTo>
                  <a:pt x="3870299" y="2611382"/>
                </a:lnTo>
                <a:lnTo>
                  <a:pt x="3444403" y="1891263"/>
                </a:lnTo>
                <a:lnTo>
                  <a:pt x="3238500" y="2652642"/>
                </a:lnTo>
                <a:lnTo>
                  <a:pt x="3032597" y="1891263"/>
                </a:lnTo>
                <a:lnTo>
                  <a:pt x="2606701" y="2611382"/>
                </a:lnTo>
                <a:lnTo>
                  <a:pt x="2628732" y="1837989"/>
                </a:lnTo>
                <a:lnTo>
                  <a:pt x="1999191" y="2489149"/>
                </a:lnTo>
                <a:lnTo>
                  <a:pt x="2248267" y="1733473"/>
                </a:lnTo>
                <a:lnTo>
                  <a:pt x="1439287" y="2290667"/>
                </a:lnTo>
                <a:lnTo>
                  <a:pt x="1905887" y="1581742"/>
                </a:lnTo>
                <a:lnTo>
                  <a:pt x="948535" y="2023556"/>
                </a:lnTo>
                <a:lnTo>
                  <a:pt x="1614699" y="1388621"/>
                </a:lnTo>
                <a:lnTo>
                  <a:pt x="545784" y="1698079"/>
                </a:lnTo>
                <a:lnTo>
                  <a:pt x="1385921" y="1161548"/>
                </a:lnTo>
                <a:lnTo>
                  <a:pt x="246515" y="1326740"/>
                </a:lnTo>
                <a:lnTo>
                  <a:pt x="1228332" y="909216"/>
                </a:lnTo>
                <a:lnTo>
                  <a:pt x="62212" y="923828"/>
                </a:lnTo>
                <a:lnTo>
                  <a:pt x="1148004" y="641365"/>
                </a:lnTo>
                <a:lnTo>
                  <a:pt x="0" y="504807"/>
                </a:lnTo>
                <a:lnTo>
                  <a:pt x="1148004" y="368248"/>
                </a:lnTo>
                <a:lnTo>
                  <a:pt x="62212" y="85785"/>
                </a:lnTo>
                <a:lnTo>
                  <a:pt x="1228332" y="10039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0" name="フリーフォーム: 図形 69"/>
          <p:cNvSpPr/>
          <p:nvPr/>
        </p:nvSpPr>
        <p:spPr>
          <a:xfrm>
            <a:off x="8577943" y="5483201"/>
            <a:ext cx="937515" cy="437869"/>
          </a:xfrm>
          <a:custGeom>
            <a:avLst/>
            <a:gdLst>
              <a:gd name="connsiteX0" fmla="*/ 194778 w 5679532"/>
              <a:gd name="connsiteY0" fmla="*/ 0 h 2652642"/>
              <a:gd name="connsiteX1" fmla="*/ 4687286 w 5679532"/>
              <a:gd name="connsiteY1" fmla="*/ 0 h 2652642"/>
              <a:gd name="connsiteX2" fmla="*/ 4451200 w 5679532"/>
              <a:gd name="connsiteY2" fmla="*/ 100397 h 2652642"/>
              <a:gd name="connsiteX3" fmla="*/ 5617320 w 5679532"/>
              <a:gd name="connsiteY3" fmla="*/ 85785 h 2652642"/>
              <a:gd name="connsiteX4" fmla="*/ 4531528 w 5679532"/>
              <a:gd name="connsiteY4" fmla="*/ 368248 h 2652642"/>
              <a:gd name="connsiteX5" fmla="*/ 5679532 w 5679532"/>
              <a:gd name="connsiteY5" fmla="*/ 504807 h 2652642"/>
              <a:gd name="connsiteX6" fmla="*/ 4531528 w 5679532"/>
              <a:gd name="connsiteY6" fmla="*/ 641365 h 2652642"/>
              <a:gd name="connsiteX7" fmla="*/ 5617320 w 5679532"/>
              <a:gd name="connsiteY7" fmla="*/ 923828 h 2652642"/>
              <a:gd name="connsiteX8" fmla="*/ 4451200 w 5679532"/>
              <a:gd name="connsiteY8" fmla="*/ 909216 h 2652642"/>
              <a:gd name="connsiteX9" fmla="*/ 5433016 w 5679532"/>
              <a:gd name="connsiteY9" fmla="*/ 1326740 h 2652642"/>
              <a:gd name="connsiteX10" fmla="*/ 4293612 w 5679532"/>
              <a:gd name="connsiteY10" fmla="*/ 1161548 h 2652642"/>
              <a:gd name="connsiteX11" fmla="*/ 5133748 w 5679532"/>
              <a:gd name="connsiteY11" fmla="*/ 1698079 h 2652642"/>
              <a:gd name="connsiteX12" fmla="*/ 4064832 w 5679532"/>
              <a:gd name="connsiteY12" fmla="*/ 1388621 h 2652642"/>
              <a:gd name="connsiteX13" fmla="*/ 4730996 w 5679532"/>
              <a:gd name="connsiteY13" fmla="*/ 2023556 h 2652642"/>
              <a:gd name="connsiteX14" fmla="*/ 3773644 w 5679532"/>
              <a:gd name="connsiteY14" fmla="*/ 1581742 h 2652642"/>
              <a:gd name="connsiteX15" fmla="*/ 4240244 w 5679532"/>
              <a:gd name="connsiteY15" fmla="*/ 2290667 h 2652642"/>
              <a:gd name="connsiteX16" fmla="*/ 3431264 w 5679532"/>
              <a:gd name="connsiteY16" fmla="*/ 1733473 h 2652642"/>
              <a:gd name="connsiteX17" fmla="*/ 3680340 w 5679532"/>
              <a:gd name="connsiteY17" fmla="*/ 2489149 h 2652642"/>
              <a:gd name="connsiteX18" fmla="*/ 3050800 w 5679532"/>
              <a:gd name="connsiteY18" fmla="*/ 1837989 h 2652642"/>
              <a:gd name="connsiteX19" fmla="*/ 3072832 w 5679532"/>
              <a:gd name="connsiteY19" fmla="*/ 2611382 h 2652642"/>
              <a:gd name="connsiteX20" fmla="*/ 2646936 w 5679532"/>
              <a:gd name="connsiteY20" fmla="*/ 1891263 h 2652642"/>
              <a:gd name="connsiteX21" fmla="*/ 2441032 w 5679532"/>
              <a:gd name="connsiteY21" fmla="*/ 2652642 h 2652642"/>
              <a:gd name="connsiteX22" fmla="*/ 2235128 w 5679532"/>
              <a:gd name="connsiteY22" fmla="*/ 1891263 h 2652642"/>
              <a:gd name="connsiteX23" fmla="*/ 1809232 w 5679532"/>
              <a:gd name="connsiteY23" fmla="*/ 2611382 h 2652642"/>
              <a:gd name="connsiteX24" fmla="*/ 1831264 w 5679532"/>
              <a:gd name="connsiteY24" fmla="*/ 1837989 h 2652642"/>
              <a:gd name="connsiteX25" fmla="*/ 1201724 w 5679532"/>
              <a:gd name="connsiteY25" fmla="*/ 2489149 h 2652642"/>
              <a:gd name="connsiteX26" fmla="*/ 1450800 w 5679532"/>
              <a:gd name="connsiteY26" fmla="*/ 1733473 h 2652642"/>
              <a:gd name="connsiteX27" fmla="*/ 641820 w 5679532"/>
              <a:gd name="connsiteY27" fmla="*/ 2290667 h 2652642"/>
              <a:gd name="connsiteX28" fmla="*/ 1108420 w 5679532"/>
              <a:gd name="connsiteY28" fmla="*/ 1581742 h 2652642"/>
              <a:gd name="connsiteX29" fmla="*/ 151068 w 5679532"/>
              <a:gd name="connsiteY29" fmla="*/ 2023556 h 2652642"/>
              <a:gd name="connsiteX30" fmla="*/ 817232 w 5679532"/>
              <a:gd name="connsiteY30" fmla="*/ 1388621 h 2652642"/>
              <a:gd name="connsiteX31" fmla="*/ 0 w 5679532"/>
              <a:gd name="connsiteY31" fmla="*/ 1625215 h 2652642"/>
              <a:gd name="connsiteX32" fmla="*/ 0 w 5679532"/>
              <a:gd name="connsiteY32" fmla="*/ 1537348 h 2652642"/>
              <a:gd name="connsiteX33" fmla="*/ 588452 w 5679532"/>
              <a:gd name="connsiteY33" fmla="*/ 1161548 h 2652642"/>
              <a:gd name="connsiteX34" fmla="*/ 0 w 5679532"/>
              <a:gd name="connsiteY34" fmla="*/ 1246863 h 2652642"/>
              <a:gd name="connsiteX35" fmla="*/ 0 w 5679532"/>
              <a:gd name="connsiteY35" fmla="*/ 1092444 h 2652642"/>
              <a:gd name="connsiteX36" fmla="*/ 430864 w 5679532"/>
              <a:gd name="connsiteY36" fmla="*/ 909216 h 2652642"/>
              <a:gd name="connsiteX37" fmla="*/ 0 w 5679532"/>
              <a:gd name="connsiteY37" fmla="*/ 914615 h 2652642"/>
              <a:gd name="connsiteX38" fmla="*/ 0 w 5679532"/>
              <a:gd name="connsiteY38" fmla="*/ 732555 h 2652642"/>
              <a:gd name="connsiteX39" fmla="*/ 350536 w 5679532"/>
              <a:gd name="connsiteY39" fmla="*/ 641365 h 2652642"/>
              <a:gd name="connsiteX40" fmla="*/ 0 w 5679532"/>
              <a:gd name="connsiteY40" fmla="*/ 599668 h 2652642"/>
              <a:gd name="connsiteX41" fmla="*/ 0 w 5679532"/>
              <a:gd name="connsiteY41" fmla="*/ 409946 h 2652642"/>
              <a:gd name="connsiteX42" fmla="*/ 350536 w 5679532"/>
              <a:gd name="connsiteY42" fmla="*/ 368248 h 2652642"/>
              <a:gd name="connsiteX43" fmla="*/ 0 w 5679532"/>
              <a:gd name="connsiteY43" fmla="*/ 277058 h 2652642"/>
              <a:gd name="connsiteX44" fmla="*/ 0 w 5679532"/>
              <a:gd name="connsiteY44" fmla="*/ 94998 h 2652642"/>
              <a:gd name="connsiteX45" fmla="*/ 430864 w 5679532"/>
              <a:gd name="connsiteY45" fmla="*/ 100397 h 265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679532" h="2652642">
                <a:moveTo>
                  <a:pt x="194778" y="0"/>
                </a:moveTo>
                <a:lnTo>
                  <a:pt x="4687286" y="0"/>
                </a:lnTo>
                <a:lnTo>
                  <a:pt x="4451200" y="100397"/>
                </a:lnTo>
                <a:lnTo>
                  <a:pt x="5617320" y="85785"/>
                </a:lnTo>
                <a:lnTo>
                  <a:pt x="4531528" y="368248"/>
                </a:lnTo>
                <a:lnTo>
                  <a:pt x="5679532" y="504807"/>
                </a:lnTo>
                <a:lnTo>
                  <a:pt x="4531528" y="641365"/>
                </a:lnTo>
                <a:lnTo>
                  <a:pt x="5617320" y="923828"/>
                </a:lnTo>
                <a:lnTo>
                  <a:pt x="4451200" y="909216"/>
                </a:lnTo>
                <a:lnTo>
                  <a:pt x="5433016" y="1326740"/>
                </a:lnTo>
                <a:lnTo>
                  <a:pt x="4293612" y="1161548"/>
                </a:lnTo>
                <a:lnTo>
                  <a:pt x="5133748" y="1698079"/>
                </a:lnTo>
                <a:lnTo>
                  <a:pt x="4064832" y="1388621"/>
                </a:lnTo>
                <a:lnTo>
                  <a:pt x="4730996" y="2023556"/>
                </a:lnTo>
                <a:lnTo>
                  <a:pt x="3773644" y="1581742"/>
                </a:lnTo>
                <a:lnTo>
                  <a:pt x="4240244" y="2290667"/>
                </a:lnTo>
                <a:lnTo>
                  <a:pt x="3431264" y="1733473"/>
                </a:lnTo>
                <a:lnTo>
                  <a:pt x="3680340" y="2489149"/>
                </a:lnTo>
                <a:lnTo>
                  <a:pt x="3050800" y="1837989"/>
                </a:lnTo>
                <a:lnTo>
                  <a:pt x="3072832" y="2611382"/>
                </a:lnTo>
                <a:lnTo>
                  <a:pt x="2646936" y="1891263"/>
                </a:lnTo>
                <a:lnTo>
                  <a:pt x="2441032" y="2652642"/>
                </a:lnTo>
                <a:lnTo>
                  <a:pt x="2235128" y="1891263"/>
                </a:lnTo>
                <a:lnTo>
                  <a:pt x="1809232" y="2611382"/>
                </a:lnTo>
                <a:lnTo>
                  <a:pt x="1831264" y="1837989"/>
                </a:lnTo>
                <a:lnTo>
                  <a:pt x="1201724" y="2489149"/>
                </a:lnTo>
                <a:lnTo>
                  <a:pt x="1450800" y="1733473"/>
                </a:lnTo>
                <a:lnTo>
                  <a:pt x="641820" y="2290667"/>
                </a:lnTo>
                <a:lnTo>
                  <a:pt x="1108420" y="1581742"/>
                </a:lnTo>
                <a:lnTo>
                  <a:pt x="151068" y="2023556"/>
                </a:lnTo>
                <a:lnTo>
                  <a:pt x="817232" y="1388621"/>
                </a:lnTo>
                <a:lnTo>
                  <a:pt x="0" y="1625215"/>
                </a:lnTo>
                <a:lnTo>
                  <a:pt x="0" y="1537348"/>
                </a:lnTo>
                <a:lnTo>
                  <a:pt x="588452" y="1161548"/>
                </a:lnTo>
                <a:lnTo>
                  <a:pt x="0" y="1246863"/>
                </a:lnTo>
                <a:lnTo>
                  <a:pt x="0" y="1092444"/>
                </a:lnTo>
                <a:lnTo>
                  <a:pt x="430864" y="909216"/>
                </a:lnTo>
                <a:lnTo>
                  <a:pt x="0" y="914615"/>
                </a:lnTo>
                <a:lnTo>
                  <a:pt x="0" y="732555"/>
                </a:lnTo>
                <a:lnTo>
                  <a:pt x="350536" y="641365"/>
                </a:lnTo>
                <a:lnTo>
                  <a:pt x="0" y="599668"/>
                </a:lnTo>
                <a:lnTo>
                  <a:pt x="0" y="409946"/>
                </a:lnTo>
                <a:lnTo>
                  <a:pt x="350536" y="368248"/>
                </a:lnTo>
                <a:lnTo>
                  <a:pt x="0" y="277058"/>
                </a:lnTo>
                <a:lnTo>
                  <a:pt x="0" y="94998"/>
                </a:lnTo>
                <a:lnTo>
                  <a:pt x="430864" y="10039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1" name="フリーフォーム: 図形 70"/>
          <p:cNvSpPr/>
          <p:nvPr/>
        </p:nvSpPr>
        <p:spPr>
          <a:xfrm>
            <a:off x="7797105" y="4992092"/>
            <a:ext cx="754870" cy="457136"/>
          </a:xfrm>
          <a:custGeom>
            <a:avLst/>
            <a:gdLst>
              <a:gd name="connsiteX0" fmla="*/ 3238500 w 4573054"/>
              <a:gd name="connsiteY0" fmla="*/ 0 h 2769362"/>
              <a:gd name="connsiteX1" fmla="*/ 3444403 w 4573054"/>
              <a:gd name="connsiteY1" fmla="*/ 761378 h 2769362"/>
              <a:gd name="connsiteX2" fmla="*/ 3870299 w 4573054"/>
              <a:gd name="connsiteY2" fmla="*/ 41260 h 2769362"/>
              <a:gd name="connsiteX3" fmla="*/ 3848268 w 4573054"/>
              <a:gd name="connsiteY3" fmla="*/ 814652 h 2769362"/>
              <a:gd name="connsiteX4" fmla="*/ 4477809 w 4573054"/>
              <a:gd name="connsiteY4" fmla="*/ 163492 h 2769362"/>
              <a:gd name="connsiteX5" fmla="*/ 4228733 w 4573054"/>
              <a:gd name="connsiteY5" fmla="*/ 919168 h 2769362"/>
              <a:gd name="connsiteX6" fmla="*/ 4573054 w 4573054"/>
              <a:gd name="connsiteY6" fmla="*/ 682014 h 2769362"/>
              <a:gd name="connsiteX7" fmla="*/ 4573054 w 4573054"/>
              <a:gd name="connsiteY7" fmla="*/ 1067950 h 2769362"/>
              <a:gd name="connsiteX8" fmla="*/ 4571113 w 4573054"/>
              <a:gd name="connsiteY8" fmla="*/ 1070900 h 2769362"/>
              <a:gd name="connsiteX9" fmla="*/ 4573054 w 4573054"/>
              <a:gd name="connsiteY9" fmla="*/ 1070004 h 2769362"/>
              <a:gd name="connsiteX10" fmla="*/ 4573054 w 4573054"/>
              <a:gd name="connsiteY10" fmla="*/ 2769362 h 2769362"/>
              <a:gd name="connsiteX11" fmla="*/ 717774 w 4573054"/>
              <a:gd name="connsiteY11" fmla="*/ 2769362 h 2769362"/>
              <a:gd name="connsiteX12" fmla="*/ 1228332 w 4573054"/>
              <a:gd name="connsiteY12" fmla="*/ 2552244 h 2769362"/>
              <a:gd name="connsiteX13" fmla="*/ 62212 w 4573054"/>
              <a:gd name="connsiteY13" fmla="*/ 2566856 h 2769362"/>
              <a:gd name="connsiteX14" fmla="*/ 1148004 w 4573054"/>
              <a:gd name="connsiteY14" fmla="*/ 2284392 h 2769362"/>
              <a:gd name="connsiteX15" fmla="*/ 0 w 4573054"/>
              <a:gd name="connsiteY15" fmla="*/ 2147836 h 2769362"/>
              <a:gd name="connsiteX16" fmla="*/ 1148004 w 4573054"/>
              <a:gd name="connsiteY16" fmla="*/ 2011276 h 2769362"/>
              <a:gd name="connsiteX17" fmla="*/ 62212 w 4573054"/>
              <a:gd name="connsiteY17" fmla="*/ 1728812 h 2769362"/>
              <a:gd name="connsiteX18" fmla="*/ 1228332 w 4573054"/>
              <a:gd name="connsiteY18" fmla="*/ 1743424 h 2769362"/>
              <a:gd name="connsiteX19" fmla="*/ 246515 w 4573054"/>
              <a:gd name="connsiteY19" fmla="*/ 1325900 h 2769362"/>
              <a:gd name="connsiteX20" fmla="*/ 1385921 w 4573054"/>
              <a:gd name="connsiteY20" fmla="*/ 1491092 h 2769362"/>
              <a:gd name="connsiteX21" fmla="*/ 545784 w 4573054"/>
              <a:gd name="connsiteY21" fmla="*/ 954562 h 2769362"/>
              <a:gd name="connsiteX22" fmla="*/ 1614699 w 4573054"/>
              <a:gd name="connsiteY22" fmla="*/ 1264020 h 2769362"/>
              <a:gd name="connsiteX23" fmla="*/ 948535 w 4573054"/>
              <a:gd name="connsiteY23" fmla="*/ 629084 h 2769362"/>
              <a:gd name="connsiteX24" fmla="*/ 1905887 w 4573054"/>
              <a:gd name="connsiteY24" fmla="*/ 1070900 h 2769362"/>
              <a:gd name="connsiteX25" fmla="*/ 1439287 w 4573054"/>
              <a:gd name="connsiteY25" fmla="*/ 361974 h 2769362"/>
              <a:gd name="connsiteX26" fmla="*/ 2248267 w 4573054"/>
              <a:gd name="connsiteY26" fmla="*/ 919168 h 2769362"/>
              <a:gd name="connsiteX27" fmla="*/ 1999191 w 4573054"/>
              <a:gd name="connsiteY27" fmla="*/ 163492 h 2769362"/>
              <a:gd name="connsiteX28" fmla="*/ 2628732 w 4573054"/>
              <a:gd name="connsiteY28" fmla="*/ 814652 h 2769362"/>
              <a:gd name="connsiteX29" fmla="*/ 2606701 w 4573054"/>
              <a:gd name="connsiteY29" fmla="*/ 41260 h 2769362"/>
              <a:gd name="connsiteX30" fmla="*/ 3032597 w 4573054"/>
              <a:gd name="connsiteY30" fmla="*/ 761378 h 2769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3054" h="2769362">
                <a:moveTo>
                  <a:pt x="3238500" y="0"/>
                </a:moveTo>
                <a:lnTo>
                  <a:pt x="3444403" y="761378"/>
                </a:lnTo>
                <a:lnTo>
                  <a:pt x="3870299" y="41260"/>
                </a:lnTo>
                <a:lnTo>
                  <a:pt x="3848268" y="814652"/>
                </a:lnTo>
                <a:lnTo>
                  <a:pt x="4477809" y="163492"/>
                </a:lnTo>
                <a:lnTo>
                  <a:pt x="4228733" y="919168"/>
                </a:lnTo>
                <a:lnTo>
                  <a:pt x="4573054" y="682014"/>
                </a:lnTo>
                <a:lnTo>
                  <a:pt x="4573054" y="1067950"/>
                </a:lnTo>
                <a:lnTo>
                  <a:pt x="4571113" y="1070900"/>
                </a:lnTo>
                <a:lnTo>
                  <a:pt x="4573054" y="1070004"/>
                </a:lnTo>
                <a:lnTo>
                  <a:pt x="4573054" y="2769362"/>
                </a:lnTo>
                <a:lnTo>
                  <a:pt x="717774" y="2769362"/>
                </a:lnTo>
                <a:lnTo>
                  <a:pt x="1228332" y="2552244"/>
                </a:lnTo>
                <a:lnTo>
                  <a:pt x="62212" y="2566856"/>
                </a:lnTo>
                <a:lnTo>
                  <a:pt x="1148004" y="2284392"/>
                </a:lnTo>
                <a:lnTo>
                  <a:pt x="0" y="2147836"/>
                </a:lnTo>
                <a:lnTo>
                  <a:pt x="1148004" y="2011276"/>
                </a:lnTo>
                <a:lnTo>
                  <a:pt x="62212" y="1728812"/>
                </a:lnTo>
                <a:lnTo>
                  <a:pt x="1228332" y="1743424"/>
                </a:lnTo>
                <a:lnTo>
                  <a:pt x="246515" y="1325900"/>
                </a:lnTo>
                <a:lnTo>
                  <a:pt x="1385921" y="1491092"/>
                </a:lnTo>
                <a:lnTo>
                  <a:pt x="545784" y="954562"/>
                </a:lnTo>
                <a:lnTo>
                  <a:pt x="1614699" y="1264020"/>
                </a:lnTo>
                <a:lnTo>
                  <a:pt x="948535" y="629084"/>
                </a:lnTo>
                <a:lnTo>
                  <a:pt x="1905887" y="1070900"/>
                </a:lnTo>
                <a:lnTo>
                  <a:pt x="1439287" y="361974"/>
                </a:lnTo>
                <a:lnTo>
                  <a:pt x="2248267" y="919168"/>
                </a:lnTo>
                <a:lnTo>
                  <a:pt x="1999191" y="163492"/>
                </a:lnTo>
                <a:lnTo>
                  <a:pt x="2628732" y="814652"/>
                </a:lnTo>
                <a:lnTo>
                  <a:pt x="2606701" y="41260"/>
                </a:lnTo>
                <a:lnTo>
                  <a:pt x="3032597" y="761378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2" name="フリーフォーム: 図形 71"/>
          <p:cNvSpPr/>
          <p:nvPr/>
        </p:nvSpPr>
        <p:spPr>
          <a:xfrm>
            <a:off x="8584232" y="4992092"/>
            <a:ext cx="780287" cy="457136"/>
          </a:xfrm>
          <a:custGeom>
            <a:avLst/>
            <a:gdLst>
              <a:gd name="connsiteX0" fmla="*/ 1488532 w 4727032"/>
              <a:gd name="connsiteY0" fmla="*/ 0 h 2769362"/>
              <a:gd name="connsiteX1" fmla="*/ 1694436 w 4727032"/>
              <a:gd name="connsiteY1" fmla="*/ 761378 h 2769362"/>
              <a:gd name="connsiteX2" fmla="*/ 2120332 w 4727032"/>
              <a:gd name="connsiteY2" fmla="*/ 41260 h 2769362"/>
              <a:gd name="connsiteX3" fmla="*/ 2098300 w 4727032"/>
              <a:gd name="connsiteY3" fmla="*/ 814652 h 2769362"/>
              <a:gd name="connsiteX4" fmla="*/ 2727840 w 4727032"/>
              <a:gd name="connsiteY4" fmla="*/ 163492 h 2769362"/>
              <a:gd name="connsiteX5" fmla="*/ 2478764 w 4727032"/>
              <a:gd name="connsiteY5" fmla="*/ 919168 h 2769362"/>
              <a:gd name="connsiteX6" fmla="*/ 3287744 w 4727032"/>
              <a:gd name="connsiteY6" fmla="*/ 361974 h 2769362"/>
              <a:gd name="connsiteX7" fmla="*/ 2821144 w 4727032"/>
              <a:gd name="connsiteY7" fmla="*/ 1070900 h 2769362"/>
              <a:gd name="connsiteX8" fmla="*/ 3778496 w 4727032"/>
              <a:gd name="connsiteY8" fmla="*/ 629084 h 2769362"/>
              <a:gd name="connsiteX9" fmla="*/ 3112332 w 4727032"/>
              <a:gd name="connsiteY9" fmla="*/ 1264020 h 2769362"/>
              <a:gd name="connsiteX10" fmla="*/ 4181248 w 4727032"/>
              <a:gd name="connsiteY10" fmla="*/ 954562 h 2769362"/>
              <a:gd name="connsiteX11" fmla="*/ 3341112 w 4727032"/>
              <a:gd name="connsiteY11" fmla="*/ 1491092 h 2769362"/>
              <a:gd name="connsiteX12" fmla="*/ 4480516 w 4727032"/>
              <a:gd name="connsiteY12" fmla="*/ 1325900 h 2769362"/>
              <a:gd name="connsiteX13" fmla="*/ 3498700 w 4727032"/>
              <a:gd name="connsiteY13" fmla="*/ 1743424 h 2769362"/>
              <a:gd name="connsiteX14" fmla="*/ 4664820 w 4727032"/>
              <a:gd name="connsiteY14" fmla="*/ 1728812 h 2769362"/>
              <a:gd name="connsiteX15" fmla="*/ 3579028 w 4727032"/>
              <a:gd name="connsiteY15" fmla="*/ 2011276 h 2769362"/>
              <a:gd name="connsiteX16" fmla="*/ 4727032 w 4727032"/>
              <a:gd name="connsiteY16" fmla="*/ 2147836 h 2769362"/>
              <a:gd name="connsiteX17" fmla="*/ 3579028 w 4727032"/>
              <a:gd name="connsiteY17" fmla="*/ 2284392 h 2769362"/>
              <a:gd name="connsiteX18" fmla="*/ 4664820 w 4727032"/>
              <a:gd name="connsiteY18" fmla="*/ 2566856 h 2769362"/>
              <a:gd name="connsiteX19" fmla="*/ 3498700 w 4727032"/>
              <a:gd name="connsiteY19" fmla="*/ 2552244 h 2769362"/>
              <a:gd name="connsiteX20" fmla="*/ 4009258 w 4727032"/>
              <a:gd name="connsiteY20" fmla="*/ 2769362 h 2769362"/>
              <a:gd name="connsiteX21" fmla="*/ 0 w 4727032"/>
              <a:gd name="connsiteY21" fmla="*/ 2769362 h 2769362"/>
              <a:gd name="connsiteX22" fmla="*/ 0 w 4727032"/>
              <a:gd name="connsiteY22" fmla="*/ 998944 h 2769362"/>
              <a:gd name="connsiteX23" fmla="*/ 155920 w 4727032"/>
              <a:gd name="connsiteY23" fmla="*/ 1070900 h 2769362"/>
              <a:gd name="connsiteX24" fmla="*/ 0 w 4727032"/>
              <a:gd name="connsiteY24" fmla="*/ 834004 h 2769362"/>
              <a:gd name="connsiteX25" fmla="*/ 0 w 4727032"/>
              <a:gd name="connsiteY25" fmla="*/ 575958 h 2769362"/>
              <a:gd name="connsiteX26" fmla="*/ 498300 w 4727032"/>
              <a:gd name="connsiteY26" fmla="*/ 919168 h 2769362"/>
              <a:gd name="connsiteX27" fmla="*/ 249224 w 4727032"/>
              <a:gd name="connsiteY27" fmla="*/ 163492 h 2769362"/>
              <a:gd name="connsiteX28" fmla="*/ 878764 w 4727032"/>
              <a:gd name="connsiteY28" fmla="*/ 814652 h 2769362"/>
              <a:gd name="connsiteX29" fmla="*/ 856732 w 4727032"/>
              <a:gd name="connsiteY29" fmla="*/ 41260 h 2769362"/>
              <a:gd name="connsiteX30" fmla="*/ 1282628 w 4727032"/>
              <a:gd name="connsiteY30" fmla="*/ 761378 h 2769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727032" h="2769362">
                <a:moveTo>
                  <a:pt x="1488532" y="0"/>
                </a:moveTo>
                <a:lnTo>
                  <a:pt x="1694436" y="761378"/>
                </a:lnTo>
                <a:lnTo>
                  <a:pt x="2120332" y="41260"/>
                </a:lnTo>
                <a:lnTo>
                  <a:pt x="2098300" y="814652"/>
                </a:lnTo>
                <a:lnTo>
                  <a:pt x="2727840" y="163492"/>
                </a:lnTo>
                <a:lnTo>
                  <a:pt x="2478764" y="919168"/>
                </a:lnTo>
                <a:lnTo>
                  <a:pt x="3287744" y="361974"/>
                </a:lnTo>
                <a:lnTo>
                  <a:pt x="2821144" y="1070900"/>
                </a:lnTo>
                <a:lnTo>
                  <a:pt x="3778496" y="629084"/>
                </a:lnTo>
                <a:lnTo>
                  <a:pt x="3112332" y="1264020"/>
                </a:lnTo>
                <a:lnTo>
                  <a:pt x="4181248" y="954562"/>
                </a:lnTo>
                <a:lnTo>
                  <a:pt x="3341112" y="1491092"/>
                </a:lnTo>
                <a:lnTo>
                  <a:pt x="4480516" y="1325900"/>
                </a:lnTo>
                <a:lnTo>
                  <a:pt x="3498700" y="1743424"/>
                </a:lnTo>
                <a:lnTo>
                  <a:pt x="4664820" y="1728812"/>
                </a:lnTo>
                <a:lnTo>
                  <a:pt x="3579028" y="2011276"/>
                </a:lnTo>
                <a:lnTo>
                  <a:pt x="4727032" y="2147836"/>
                </a:lnTo>
                <a:lnTo>
                  <a:pt x="3579028" y="2284392"/>
                </a:lnTo>
                <a:lnTo>
                  <a:pt x="4664820" y="2566856"/>
                </a:lnTo>
                <a:lnTo>
                  <a:pt x="3498700" y="2552244"/>
                </a:lnTo>
                <a:lnTo>
                  <a:pt x="4009258" y="2769362"/>
                </a:lnTo>
                <a:lnTo>
                  <a:pt x="0" y="2769362"/>
                </a:lnTo>
                <a:lnTo>
                  <a:pt x="0" y="998944"/>
                </a:lnTo>
                <a:lnTo>
                  <a:pt x="155920" y="1070900"/>
                </a:lnTo>
                <a:lnTo>
                  <a:pt x="0" y="834004"/>
                </a:lnTo>
                <a:lnTo>
                  <a:pt x="0" y="575958"/>
                </a:lnTo>
                <a:lnTo>
                  <a:pt x="498300" y="919168"/>
                </a:lnTo>
                <a:lnTo>
                  <a:pt x="249224" y="163492"/>
                </a:lnTo>
                <a:lnTo>
                  <a:pt x="878764" y="814652"/>
                </a:lnTo>
                <a:lnTo>
                  <a:pt x="856732" y="41260"/>
                </a:lnTo>
                <a:lnTo>
                  <a:pt x="1282628" y="761378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auto">
          <a:xfrm>
            <a:off x="14960" y="0"/>
            <a:ext cx="9901005" cy="68580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フリーフォーム: 図形 1"/>
          <p:cNvSpPr/>
          <p:nvPr/>
        </p:nvSpPr>
        <p:spPr>
          <a:xfrm>
            <a:off x="4995" y="0"/>
            <a:ext cx="2529632" cy="1403775"/>
          </a:xfrm>
          <a:custGeom>
            <a:avLst/>
            <a:gdLst>
              <a:gd name="connsiteX0" fmla="*/ 0 w 5454584"/>
              <a:gd name="connsiteY0" fmla="*/ 0 h 3026931"/>
              <a:gd name="connsiteX1" fmla="*/ 4833714 w 5454584"/>
              <a:gd name="connsiteY1" fmla="*/ 0 h 3026931"/>
              <a:gd name="connsiteX2" fmla="*/ 4678476 w 5454584"/>
              <a:gd name="connsiteY2" fmla="*/ 189855 h 3026931"/>
              <a:gd name="connsiteX3" fmla="*/ 5337192 w 5454584"/>
              <a:gd name="connsiteY3" fmla="*/ 323195 h 3026931"/>
              <a:gd name="connsiteX4" fmla="*/ 4873658 w 5454584"/>
              <a:gd name="connsiteY4" fmla="*/ 643999 h 3026931"/>
              <a:gd name="connsiteX5" fmla="*/ 5454584 w 5454584"/>
              <a:gd name="connsiteY5" fmla="*/ 879096 h 3026931"/>
              <a:gd name="connsiteX6" fmla="*/ 4873658 w 5454584"/>
              <a:gd name="connsiteY6" fmla="*/ 1114192 h 3026931"/>
              <a:gd name="connsiteX7" fmla="*/ 5337192 w 5454584"/>
              <a:gd name="connsiteY7" fmla="*/ 1434996 h 3026931"/>
              <a:gd name="connsiteX8" fmla="*/ 4678476 w 5454584"/>
              <a:gd name="connsiteY8" fmla="*/ 1568336 h 3026931"/>
              <a:gd name="connsiteX9" fmla="*/ 4993012 w 5454584"/>
              <a:gd name="connsiteY9" fmla="*/ 1953013 h 3026931"/>
              <a:gd name="connsiteX10" fmla="*/ 4301372 w 5454584"/>
              <a:gd name="connsiteY10" fmla="*/ 1975526 h 3026931"/>
              <a:gd name="connsiteX11" fmla="*/ 4445502 w 5454584"/>
              <a:gd name="connsiteY11" fmla="*/ 2397845 h 3026931"/>
              <a:gd name="connsiteX12" fmla="*/ 3768086 w 5454584"/>
              <a:gd name="connsiteY12" fmla="*/ 2307989 h 3026931"/>
              <a:gd name="connsiteX13" fmla="*/ 3731974 w 5454584"/>
              <a:gd name="connsiteY13" fmla="*/ 2739176 h 3026931"/>
              <a:gd name="connsiteX14" fmla="*/ 3114936 w 5454584"/>
              <a:gd name="connsiteY14" fmla="*/ 2543086 h 3026931"/>
              <a:gd name="connsiteX15" fmla="*/ 2901052 w 5454584"/>
              <a:gd name="connsiteY15" fmla="*/ 2953745 h 3026931"/>
              <a:gd name="connsiteX16" fmla="*/ 2386468 w 5454584"/>
              <a:gd name="connsiteY16" fmla="*/ 2664767 h 3026931"/>
              <a:gd name="connsiteX17" fmla="*/ 2009364 w 5454584"/>
              <a:gd name="connsiteY17" fmla="*/ 3026931 h 3026931"/>
              <a:gd name="connsiteX18" fmla="*/ 1632260 w 5454584"/>
              <a:gd name="connsiteY18" fmla="*/ 2664767 h 3026931"/>
              <a:gd name="connsiteX19" fmla="*/ 1117676 w 5454584"/>
              <a:gd name="connsiteY19" fmla="*/ 2953745 h 3026931"/>
              <a:gd name="connsiteX20" fmla="*/ 903792 w 5454584"/>
              <a:gd name="connsiteY20" fmla="*/ 2543086 h 3026931"/>
              <a:gd name="connsiteX21" fmla="*/ 286754 w 5454584"/>
              <a:gd name="connsiteY21" fmla="*/ 2739176 h 3026931"/>
              <a:gd name="connsiteX22" fmla="*/ 250642 w 5454584"/>
              <a:gd name="connsiteY22" fmla="*/ 2307989 h 3026931"/>
              <a:gd name="connsiteX23" fmla="*/ 0 w 5454584"/>
              <a:gd name="connsiteY23" fmla="*/ 2341236 h 3026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454584" h="3026931">
                <a:moveTo>
                  <a:pt x="0" y="0"/>
                </a:moveTo>
                <a:lnTo>
                  <a:pt x="4833714" y="0"/>
                </a:lnTo>
                <a:lnTo>
                  <a:pt x="4678476" y="189855"/>
                </a:lnTo>
                <a:lnTo>
                  <a:pt x="5337192" y="323195"/>
                </a:lnTo>
                <a:lnTo>
                  <a:pt x="4873658" y="643999"/>
                </a:lnTo>
                <a:lnTo>
                  <a:pt x="5454584" y="879096"/>
                </a:lnTo>
                <a:lnTo>
                  <a:pt x="4873658" y="1114192"/>
                </a:lnTo>
                <a:lnTo>
                  <a:pt x="5337192" y="1434996"/>
                </a:lnTo>
                <a:lnTo>
                  <a:pt x="4678476" y="1568336"/>
                </a:lnTo>
                <a:lnTo>
                  <a:pt x="4993012" y="1953013"/>
                </a:lnTo>
                <a:lnTo>
                  <a:pt x="4301372" y="1975526"/>
                </a:lnTo>
                <a:lnTo>
                  <a:pt x="4445502" y="2397845"/>
                </a:lnTo>
                <a:lnTo>
                  <a:pt x="3768086" y="2307989"/>
                </a:lnTo>
                <a:lnTo>
                  <a:pt x="3731974" y="2739176"/>
                </a:lnTo>
                <a:lnTo>
                  <a:pt x="3114936" y="2543086"/>
                </a:lnTo>
                <a:lnTo>
                  <a:pt x="2901052" y="2953745"/>
                </a:lnTo>
                <a:lnTo>
                  <a:pt x="2386468" y="2664767"/>
                </a:lnTo>
                <a:lnTo>
                  <a:pt x="2009364" y="3026931"/>
                </a:lnTo>
                <a:lnTo>
                  <a:pt x="1632260" y="2664767"/>
                </a:lnTo>
                <a:lnTo>
                  <a:pt x="1117676" y="2953745"/>
                </a:lnTo>
                <a:lnTo>
                  <a:pt x="903792" y="2543086"/>
                </a:lnTo>
                <a:lnTo>
                  <a:pt x="286754" y="2739176"/>
                </a:lnTo>
                <a:lnTo>
                  <a:pt x="250642" y="2307989"/>
                </a:lnTo>
                <a:lnTo>
                  <a:pt x="0" y="234123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37465" y="18864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i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新発売！</a:t>
            </a:r>
            <a:endParaRPr kumimoji="1" lang="ja-JP" altLang="en-US" sz="3600" b="1" i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フリーフォーム: 図形 4"/>
          <p:cNvSpPr/>
          <p:nvPr/>
        </p:nvSpPr>
        <p:spPr>
          <a:xfrm flipH="1">
            <a:off x="7376368" y="0"/>
            <a:ext cx="2529632" cy="1403775"/>
          </a:xfrm>
          <a:custGeom>
            <a:avLst/>
            <a:gdLst>
              <a:gd name="connsiteX0" fmla="*/ 0 w 5454584"/>
              <a:gd name="connsiteY0" fmla="*/ 0 h 3026931"/>
              <a:gd name="connsiteX1" fmla="*/ 4833714 w 5454584"/>
              <a:gd name="connsiteY1" fmla="*/ 0 h 3026931"/>
              <a:gd name="connsiteX2" fmla="*/ 4678476 w 5454584"/>
              <a:gd name="connsiteY2" fmla="*/ 189855 h 3026931"/>
              <a:gd name="connsiteX3" fmla="*/ 5337192 w 5454584"/>
              <a:gd name="connsiteY3" fmla="*/ 323195 h 3026931"/>
              <a:gd name="connsiteX4" fmla="*/ 4873658 w 5454584"/>
              <a:gd name="connsiteY4" fmla="*/ 643999 h 3026931"/>
              <a:gd name="connsiteX5" fmla="*/ 5454584 w 5454584"/>
              <a:gd name="connsiteY5" fmla="*/ 879096 h 3026931"/>
              <a:gd name="connsiteX6" fmla="*/ 4873658 w 5454584"/>
              <a:gd name="connsiteY6" fmla="*/ 1114192 h 3026931"/>
              <a:gd name="connsiteX7" fmla="*/ 5337192 w 5454584"/>
              <a:gd name="connsiteY7" fmla="*/ 1434996 h 3026931"/>
              <a:gd name="connsiteX8" fmla="*/ 4678476 w 5454584"/>
              <a:gd name="connsiteY8" fmla="*/ 1568336 h 3026931"/>
              <a:gd name="connsiteX9" fmla="*/ 4993012 w 5454584"/>
              <a:gd name="connsiteY9" fmla="*/ 1953013 h 3026931"/>
              <a:gd name="connsiteX10" fmla="*/ 4301372 w 5454584"/>
              <a:gd name="connsiteY10" fmla="*/ 1975526 h 3026931"/>
              <a:gd name="connsiteX11" fmla="*/ 4445502 w 5454584"/>
              <a:gd name="connsiteY11" fmla="*/ 2397845 h 3026931"/>
              <a:gd name="connsiteX12" fmla="*/ 3768086 w 5454584"/>
              <a:gd name="connsiteY12" fmla="*/ 2307989 h 3026931"/>
              <a:gd name="connsiteX13" fmla="*/ 3731974 w 5454584"/>
              <a:gd name="connsiteY13" fmla="*/ 2739176 h 3026931"/>
              <a:gd name="connsiteX14" fmla="*/ 3114936 w 5454584"/>
              <a:gd name="connsiteY14" fmla="*/ 2543086 h 3026931"/>
              <a:gd name="connsiteX15" fmla="*/ 2901052 w 5454584"/>
              <a:gd name="connsiteY15" fmla="*/ 2953745 h 3026931"/>
              <a:gd name="connsiteX16" fmla="*/ 2386468 w 5454584"/>
              <a:gd name="connsiteY16" fmla="*/ 2664767 h 3026931"/>
              <a:gd name="connsiteX17" fmla="*/ 2009364 w 5454584"/>
              <a:gd name="connsiteY17" fmla="*/ 3026931 h 3026931"/>
              <a:gd name="connsiteX18" fmla="*/ 1632260 w 5454584"/>
              <a:gd name="connsiteY18" fmla="*/ 2664767 h 3026931"/>
              <a:gd name="connsiteX19" fmla="*/ 1117676 w 5454584"/>
              <a:gd name="connsiteY19" fmla="*/ 2953745 h 3026931"/>
              <a:gd name="connsiteX20" fmla="*/ 903792 w 5454584"/>
              <a:gd name="connsiteY20" fmla="*/ 2543086 h 3026931"/>
              <a:gd name="connsiteX21" fmla="*/ 286754 w 5454584"/>
              <a:gd name="connsiteY21" fmla="*/ 2739176 h 3026931"/>
              <a:gd name="connsiteX22" fmla="*/ 250642 w 5454584"/>
              <a:gd name="connsiteY22" fmla="*/ 2307989 h 3026931"/>
              <a:gd name="connsiteX23" fmla="*/ 0 w 5454584"/>
              <a:gd name="connsiteY23" fmla="*/ 2341236 h 3026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454584" h="3026931">
                <a:moveTo>
                  <a:pt x="0" y="0"/>
                </a:moveTo>
                <a:lnTo>
                  <a:pt x="4833714" y="0"/>
                </a:lnTo>
                <a:lnTo>
                  <a:pt x="4678476" y="189855"/>
                </a:lnTo>
                <a:lnTo>
                  <a:pt x="5337192" y="323195"/>
                </a:lnTo>
                <a:lnTo>
                  <a:pt x="4873658" y="643999"/>
                </a:lnTo>
                <a:lnTo>
                  <a:pt x="5454584" y="879096"/>
                </a:lnTo>
                <a:lnTo>
                  <a:pt x="4873658" y="1114192"/>
                </a:lnTo>
                <a:lnTo>
                  <a:pt x="5337192" y="1434996"/>
                </a:lnTo>
                <a:lnTo>
                  <a:pt x="4678476" y="1568336"/>
                </a:lnTo>
                <a:lnTo>
                  <a:pt x="4993012" y="1953013"/>
                </a:lnTo>
                <a:lnTo>
                  <a:pt x="4301372" y="1975526"/>
                </a:lnTo>
                <a:lnTo>
                  <a:pt x="4445502" y="2397845"/>
                </a:lnTo>
                <a:lnTo>
                  <a:pt x="3768086" y="2307989"/>
                </a:lnTo>
                <a:lnTo>
                  <a:pt x="3731974" y="2739176"/>
                </a:lnTo>
                <a:lnTo>
                  <a:pt x="3114936" y="2543086"/>
                </a:lnTo>
                <a:lnTo>
                  <a:pt x="2901052" y="2953745"/>
                </a:lnTo>
                <a:lnTo>
                  <a:pt x="2386468" y="2664767"/>
                </a:lnTo>
                <a:lnTo>
                  <a:pt x="2009364" y="3026931"/>
                </a:lnTo>
                <a:lnTo>
                  <a:pt x="1632260" y="2664767"/>
                </a:lnTo>
                <a:lnTo>
                  <a:pt x="1117676" y="2953745"/>
                </a:lnTo>
                <a:lnTo>
                  <a:pt x="903792" y="2543086"/>
                </a:lnTo>
                <a:lnTo>
                  <a:pt x="286754" y="2739176"/>
                </a:lnTo>
                <a:lnTo>
                  <a:pt x="250642" y="2307989"/>
                </a:lnTo>
                <a:lnTo>
                  <a:pt x="0" y="234123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/>
          <p:cNvSpPr/>
          <p:nvPr/>
        </p:nvSpPr>
        <p:spPr>
          <a:xfrm>
            <a:off x="-4970" y="5574527"/>
            <a:ext cx="2250249" cy="1302346"/>
          </a:xfrm>
          <a:custGeom>
            <a:avLst/>
            <a:gdLst>
              <a:gd name="connsiteX0" fmla="*/ 1431104 w 4889036"/>
              <a:gd name="connsiteY0" fmla="*/ 0 h 2829562"/>
              <a:gd name="connsiteX1" fmla="*/ 2102338 w 4889036"/>
              <a:gd name="connsiteY1" fmla="*/ 594032 h 2829562"/>
              <a:gd name="connsiteX2" fmla="*/ 3160070 w 4889036"/>
              <a:gd name="connsiteY2" fmla="*/ 288817 h 2829562"/>
              <a:gd name="connsiteX3" fmla="*/ 3264948 w 4889036"/>
              <a:gd name="connsiteY3" fmla="*/ 1012496 h 2829562"/>
              <a:gd name="connsiteX4" fmla="*/ 4425760 w 4889036"/>
              <a:gd name="connsiteY4" fmla="*/ 1077881 h 2829562"/>
              <a:gd name="connsiteX5" fmla="*/ 3936184 w 4889036"/>
              <a:gd name="connsiteY5" fmla="*/ 1737297 h 2829562"/>
              <a:gd name="connsiteX6" fmla="*/ 4889036 w 4889036"/>
              <a:gd name="connsiteY6" fmla="*/ 2155761 h 2829562"/>
              <a:gd name="connsiteX7" fmla="*/ 3936184 w 4889036"/>
              <a:gd name="connsiteY7" fmla="*/ 2574226 h 2829562"/>
              <a:gd name="connsiteX8" fmla="*/ 4125756 w 4889036"/>
              <a:gd name="connsiteY8" fmla="*/ 2829562 h 2829562"/>
              <a:gd name="connsiteX9" fmla="*/ 0 w 4889036"/>
              <a:gd name="connsiteY9" fmla="*/ 2829562 h 2829562"/>
              <a:gd name="connsiteX10" fmla="*/ 0 w 4889036"/>
              <a:gd name="connsiteY10" fmla="*/ 374768 h 2829562"/>
              <a:gd name="connsiteX11" fmla="*/ 759868 w 4889036"/>
              <a:gd name="connsiteY11" fmla="*/ 594032 h 2829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89036" h="2829562">
                <a:moveTo>
                  <a:pt x="1431104" y="0"/>
                </a:moveTo>
                <a:lnTo>
                  <a:pt x="2102338" y="594032"/>
                </a:lnTo>
                <a:lnTo>
                  <a:pt x="3160070" y="288817"/>
                </a:lnTo>
                <a:lnTo>
                  <a:pt x="3264948" y="1012496"/>
                </a:lnTo>
                <a:lnTo>
                  <a:pt x="4425760" y="1077881"/>
                </a:lnTo>
                <a:lnTo>
                  <a:pt x="3936184" y="1737297"/>
                </a:lnTo>
                <a:lnTo>
                  <a:pt x="4889036" y="2155761"/>
                </a:lnTo>
                <a:lnTo>
                  <a:pt x="3936184" y="2574226"/>
                </a:lnTo>
                <a:lnTo>
                  <a:pt x="4125756" y="2829562"/>
                </a:lnTo>
                <a:lnTo>
                  <a:pt x="0" y="2829562"/>
                </a:lnTo>
                <a:lnTo>
                  <a:pt x="0" y="374768"/>
                </a:lnTo>
                <a:lnTo>
                  <a:pt x="759868" y="59403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9" name="フリーフォーム: 図形 8"/>
          <p:cNvSpPr/>
          <p:nvPr/>
        </p:nvSpPr>
        <p:spPr>
          <a:xfrm>
            <a:off x="7547389" y="5435743"/>
            <a:ext cx="2368576" cy="1422257"/>
          </a:xfrm>
          <a:custGeom>
            <a:avLst/>
            <a:gdLst>
              <a:gd name="connsiteX0" fmla="*/ 3445225 w 5207023"/>
              <a:gd name="connsiteY0" fmla="*/ 0 h 3126659"/>
              <a:gd name="connsiteX1" fmla="*/ 4314865 w 5207023"/>
              <a:gd name="connsiteY1" fmla="*/ 560928 h 3126659"/>
              <a:gd name="connsiteX2" fmla="*/ 5207023 w 5207023"/>
              <a:gd name="connsiteY2" fmla="*/ 454168 h 3126659"/>
              <a:gd name="connsiteX3" fmla="*/ 5207023 w 5207023"/>
              <a:gd name="connsiteY3" fmla="*/ 3126659 h 3126659"/>
              <a:gd name="connsiteX4" fmla="*/ 1161329 w 5207023"/>
              <a:gd name="connsiteY4" fmla="*/ 3126659 h 3126659"/>
              <a:gd name="connsiteX5" fmla="*/ 0 w 5207023"/>
              <a:gd name="connsiteY5" fmla="*/ 2811560 h 3126659"/>
              <a:gd name="connsiteX6" fmla="*/ 631041 w 5207023"/>
              <a:gd name="connsiteY6" fmla="*/ 2147836 h 3126659"/>
              <a:gd name="connsiteX7" fmla="*/ 0 w 5207023"/>
              <a:gd name="connsiteY7" fmla="*/ 1484111 h 3126659"/>
              <a:gd name="connsiteX8" fmla="*/ 1168494 w 5207023"/>
              <a:gd name="connsiteY8" fmla="*/ 1167068 h 3126659"/>
              <a:gd name="connsiteX9" fmla="*/ 1315949 w 5207023"/>
              <a:gd name="connsiteY9" fmla="*/ 410194 h 3126659"/>
              <a:gd name="connsiteX10" fmla="*/ 2575586 w 5207023"/>
              <a:gd name="connsiteY10" fmla="*/ 560928 h 3126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07023" h="3126659">
                <a:moveTo>
                  <a:pt x="3445225" y="0"/>
                </a:moveTo>
                <a:lnTo>
                  <a:pt x="4314865" y="560928"/>
                </a:lnTo>
                <a:lnTo>
                  <a:pt x="5207023" y="454168"/>
                </a:lnTo>
                <a:lnTo>
                  <a:pt x="5207023" y="3126659"/>
                </a:lnTo>
                <a:lnTo>
                  <a:pt x="1161329" y="3126659"/>
                </a:lnTo>
                <a:lnTo>
                  <a:pt x="0" y="2811560"/>
                </a:lnTo>
                <a:lnTo>
                  <a:pt x="631041" y="2147836"/>
                </a:lnTo>
                <a:lnTo>
                  <a:pt x="0" y="1484111"/>
                </a:lnTo>
                <a:lnTo>
                  <a:pt x="1168494" y="1167068"/>
                </a:lnTo>
                <a:lnTo>
                  <a:pt x="1315949" y="410194"/>
                </a:lnTo>
                <a:lnTo>
                  <a:pt x="2575586" y="56092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013340" y="188640"/>
            <a:ext cx="16562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i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NEWS</a:t>
            </a:r>
            <a:endParaRPr kumimoji="1" lang="ja-JP" altLang="en-US" sz="3600" b="1" i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 bwMode="auto">
          <a:xfrm>
            <a:off x="2516287" y="2098306"/>
            <a:ext cx="4766975" cy="278169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/>
          <p:cNvSpPr/>
          <p:nvPr/>
        </p:nvSpPr>
        <p:spPr>
          <a:xfrm>
            <a:off x="2534627" y="2118581"/>
            <a:ext cx="2529632" cy="1403775"/>
          </a:xfrm>
          <a:custGeom>
            <a:avLst/>
            <a:gdLst>
              <a:gd name="connsiteX0" fmla="*/ 0 w 5454584"/>
              <a:gd name="connsiteY0" fmla="*/ 0 h 3026931"/>
              <a:gd name="connsiteX1" fmla="*/ 4833714 w 5454584"/>
              <a:gd name="connsiteY1" fmla="*/ 0 h 3026931"/>
              <a:gd name="connsiteX2" fmla="*/ 4678476 w 5454584"/>
              <a:gd name="connsiteY2" fmla="*/ 189855 h 3026931"/>
              <a:gd name="connsiteX3" fmla="*/ 5337192 w 5454584"/>
              <a:gd name="connsiteY3" fmla="*/ 323195 h 3026931"/>
              <a:gd name="connsiteX4" fmla="*/ 4873658 w 5454584"/>
              <a:gd name="connsiteY4" fmla="*/ 643999 h 3026931"/>
              <a:gd name="connsiteX5" fmla="*/ 5454584 w 5454584"/>
              <a:gd name="connsiteY5" fmla="*/ 879096 h 3026931"/>
              <a:gd name="connsiteX6" fmla="*/ 4873658 w 5454584"/>
              <a:gd name="connsiteY6" fmla="*/ 1114192 h 3026931"/>
              <a:gd name="connsiteX7" fmla="*/ 5337192 w 5454584"/>
              <a:gd name="connsiteY7" fmla="*/ 1434996 h 3026931"/>
              <a:gd name="connsiteX8" fmla="*/ 4678476 w 5454584"/>
              <a:gd name="connsiteY8" fmla="*/ 1568336 h 3026931"/>
              <a:gd name="connsiteX9" fmla="*/ 4993012 w 5454584"/>
              <a:gd name="connsiteY9" fmla="*/ 1953013 h 3026931"/>
              <a:gd name="connsiteX10" fmla="*/ 4301372 w 5454584"/>
              <a:gd name="connsiteY10" fmla="*/ 1975526 h 3026931"/>
              <a:gd name="connsiteX11" fmla="*/ 4445502 w 5454584"/>
              <a:gd name="connsiteY11" fmla="*/ 2397845 h 3026931"/>
              <a:gd name="connsiteX12" fmla="*/ 3768086 w 5454584"/>
              <a:gd name="connsiteY12" fmla="*/ 2307989 h 3026931"/>
              <a:gd name="connsiteX13" fmla="*/ 3731974 w 5454584"/>
              <a:gd name="connsiteY13" fmla="*/ 2739176 h 3026931"/>
              <a:gd name="connsiteX14" fmla="*/ 3114936 w 5454584"/>
              <a:gd name="connsiteY14" fmla="*/ 2543086 h 3026931"/>
              <a:gd name="connsiteX15" fmla="*/ 2901052 w 5454584"/>
              <a:gd name="connsiteY15" fmla="*/ 2953745 h 3026931"/>
              <a:gd name="connsiteX16" fmla="*/ 2386468 w 5454584"/>
              <a:gd name="connsiteY16" fmla="*/ 2664767 h 3026931"/>
              <a:gd name="connsiteX17" fmla="*/ 2009364 w 5454584"/>
              <a:gd name="connsiteY17" fmla="*/ 3026931 h 3026931"/>
              <a:gd name="connsiteX18" fmla="*/ 1632260 w 5454584"/>
              <a:gd name="connsiteY18" fmla="*/ 2664767 h 3026931"/>
              <a:gd name="connsiteX19" fmla="*/ 1117676 w 5454584"/>
              <a:gd name="connsiteY19" fmla="*/ 2953745 h 3026931"/>
              <a:gd name="connsiteX20" fmla="*/ 903792 w 5454584"/>
              <a:gd name="connsiteY20" fmla="*/ 2543086 h 3026931"/>
              <a:gd name="connsiteX21" fmla="*/ 286754 w 5454584"/>
              <a:gd name="connsiteY21" fmla="*/ 2739176 h 3026931"/>
              <a:gd name="connsiteX22" fmla="*/ 250642 w 5454584"/>
              <a:gd name="connsiteY22" fmla="*/ 2307989 h 3026931"/>
              <a:gd name="connsiteX23" fmla="*/ 0 w 5454584"/>
              <a:gd name="connsiteY23" fmla="*/ 2341236 h 3026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454584" h="3026931">
                <a:moveTo>
                  <a:pt x="0" y="0"/>
                </a:moveTo>
                <a:lnTo>
                  <a:pt x="4833714" y="0"/>
                </a:lnTo>
                <a:lnTo>
                  <a:pt x="4678476" y="189855"/>
                </a:lnTo>
                <a:lnTo>
                  <a:pt x="5337192" y="323195"/>
                </a:lnTo>
                <a:lnTo>
                  <a:pt x="4873658" y="643999"/>
                </a:lnTo>
                <a:lnTo>
                  <a:pt x="5454584" y="879096"/>
                </a:lnTo>
                <a:lnTo>
                  <a:pt x="4873658" y="1114192"/>
                </a:lnTo>
                <a:lnTo>
                  <a:pt x="5337192" y="1434996"/>
                </a:lnTo>
                <a:lnTo>
                  <a:pt x="4678476" y="1568336"/>
                </a:lnTo>
                <a:lnTo>
                  <a:pt x="4993012" y="1953013"/>
                </a:lnTo>
                <a:lnTo>
                  <a:pt x="4301372" y="1975526"/>
                </a:lnTo>
                <a:lnTo>
                  <a:pt x="4445502" y="2397845"/>
                </a:lnTo>
                <a:lnTo>
                  <a:pt x="3768086" y="2307989"/>
                </a:lnTo>
                <a:lnTo>
                  <a:pt x="3731974" y="2739176"/>
                </a:lnTo>
                <a:lnTo>
                  <a:pt x="3114936" y="2543086"/>
                </a:lnTo>
                <a:lnTo>
                  <a:pt x="2901052" y="2953745"/>
                </a:lnTo>
                <a:lnTo>
                  <a:pt x="2386468" y="2664767"/>
                </a:lnTo>
                <a:lnTo>
                  <a:pt x="2009364" y="3026931"/>
                </a:lnTo>
                <a:lnTo>
                  <a:pt x="1632260" y="2664767"/>
                </a:lnTo>
                <a:lnTo>
                  <a:pt x="1117676" y="2953745"/>
                </a:lnTo>
                <a:lnTo>
                  <a:pt x="903792" y="2543086"/>
                </a:lnTo>
                <a:lnTo>
                  <a:pt x="286754" y="2739176"/>
                </a:lnTo>
                <a:lnTo>
                  <a:pt x="250642" y="2307989"/>
                </a:lnTo>
                <a:lnTo>
                  <a:pt x="0" y="23412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062790" y="230387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i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注目</a:t>
            </a:r>
            <a:endParaRPr kumimoji="1" lang="ja-JP" altLang="en-US" sz="3600" b="1" i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7352" y="6039290"/>
            <a:ext cx="13596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i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お問合せは</a:t>
            </a:r>
            <a:endParaRPr lang="en-US" altLang="ja-JP" sz="2000" b="1" i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2000" b="1" i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こちら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216062" y="6070659"/>
            <a:ext cx="1561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i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次のページへ</a:t>
            </a:r>
            <a:endParaRPr kumimoji="1" lang="ja-JP" altLang="en-US" sz="2000" b="1" i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542874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A4 210 x 297 mm</PresentationFormat>
  <Paragraphs>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Meiryo UI</vt:lpstr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pptx485_四つ角用の吹き出し</dc:title>
  <dc:subject>pptx485_四つ角用の吹き出し</dc:subject>
  <dc:creator>http://www.digipot.net</dc:creator>
  <cp:lastModifiedBy/>
  <cp:revision>1</cp:revision>
  <dcterms:created xsi:type="dcterms:W3CDTF">2014-01-30T05:12:09Z</dcterms:created>
  <dcterms:modified xsi:type="dcterms:W3CDTF">2016-11-25T01:49:55Z</dcterms:modified>
  <cp:category/>
  <cp:version>1</cp:version>
</cp:coreProperties>
</file>